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tags/tag1.xml" ContentType="application/vnd.openxmlformats-officedocument.presentationml.tags+xml"/>
  <Override PartName="/ppt/notesSlides/notesSlide3.xml" ContentType="application/vnd.openxmlformats-officedocument.presentationml.notesSlide+xml"/>
  <Override PartName="/ppt/tags/tag2.xml" ContentType="application/vnd.openxmlformats-officedocument.presentationml.tags+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Lst>
  <p:notesMasterIdLst>
    <p:notesMasterId r:id="rId15"/>
  </p:notesMasterIdLst>
  <p:sldIdLst>
    <p:sldId id="2147481857" r:id="rId5"/>
    <p:sldId id="2147481458" r:id="rId6"/>
    <p:sldId id="2147481467" r:id="rId7"/>
    <p:sldId id="2147481490" r:id="rId8"/>
    <p:sldId id="2147481448" r:id="rId9"/>
    <p:sldId id="261" r:id="rId10"/>
    <p:sldId id="2147481474" r:id="rId11"/>
    <p:sldId id="2147481484" r:id="rId12"/>
    <p:sldId id="2147481439" r:id="rId13"/>
    <p:sldId id="2147481575"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5AC47E4-6651-4D81-979F-04D138199475}" v="1" dt="2026-05-19T05:36:55.69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91" d="100"/>
          <a:sy n="91" d="100"/>
        </p:scale>
        <p:origin x="56" y="2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AU"/>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FA8BEDB-66D4-49D0-8A54-225991E9D172}" type="datetimeFigureOut">
              <a:rPr lang="en-AU" smtClean="0"/>
              <a:t>2/06/2026</a:t>
            </a:fld>
            <a:endParaRPr lang="en-AU"/>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AU"/>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AU"/>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46021CF-C52A-4DFE-9B21-F9E33F8CE295}" type="slidenum">
              <a:rPr lang="en-AU" smtClean="0"/>
              <a:t>‹#›</a:t>
            </a:fld>
            <a:endParaRPr lang="en-AU"/>
          </a:p>
        </p:txBody>
      </p:sp>
    </p:spTree>
    <p:extLst>
      <p:ext uri="{BB962C8B-B14F-4D97-AF65-F5344CB8AC3E}">
        <p14:creationId xmlns:p14="http://schemas.microsoft.com/office/powerpoint/2010/main" val="38891965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476652A-3BE8-67E3-24FB-53EEFCB5F8F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5AF6C8D-5F15-4C1F-4933-E10CE0A46B96}"/>
              </a:ext>
            </a:extLst>
          </p:cNvPr>
          <p:cNvSpPr>
            <a:spLocks noGrp="1" noRot="1" noChangeAspect="1"/>
          </p:cNvSpPr>
          <p:nvPr>
            <p:ph type="sldImg"/>
          </p:nvPr>
        </p:nvSpPr>
        <p:spPr>
          <a:xfrm>
            <a:off x="85725" y="744538"/>
            <a:ext cx="6619875" cy="3724275"/>
          </a:xfrm>
        </p:spPr>
        <p:txBody>
          <a:bodyPr/>
          <a:lstStyle/>
          <a:p>
            <a:endParaRPr lang="en-AU"/>
          </a:p>
        </p:txBody>
      </p:sp>
      <p:sp>
        <p:nvSpPr>
          <p:cNvPr id="3" name="Notes Placeholder 2">
            <a:extLst>
              <a:ext uri="{FF2B5EF4-FFF2-40B4-BE49-F238E27FC236}">
                <a16:creationId xmlns:a16="http://schemas.microsoft.com/office/drawing/2014/main" id="{C6372719-F43B-336B-26F1-ECACACAB6A93}"/>
              </a:ext>
            </a:extLst>
          </p:cNvPr>
          <p:cNvSpPr>
            <a:spLocks noGrp="1"/>
          </p:cNvSpPr>
          <p:nvPr>
            <p:ph type="body" idx="1"/>
          </p:nvPr>
        </p:nvSpPr>
        <p:spPr/>
        <p:txBody>
          <a:bodyPr/>
          <a:lstStyle/>
          <a:p>
            <a:endParaRPr lang="en-AU"/>
          </a:p>
        </p:txBody>
      </p:sp>
      <p:sp>
        <p:nvSpPr>
          <p:cNvPr id="4" name="Slide Number Placeholder 3">
            <a:extLst>
              <a:ext uri="{FF2B5EF4-FFF2-40B4-BE49-F238E27FC236}">
                <a16:creationId xmlns:a16="http://schemas.microsoft.com/office/drawing/2014/main" id="{155B5D71-A19E-C012-EB60-C8C04A6929C7}"/>
              </a:ext>
            </a:extLst>
          </p:cNvPr>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2D314AA-B49A-4172-BE51-BE46CD9CB688}" type="slidenum">
              <a:rPr kumimoji="0" lang="en-AU"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AU"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10329803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5725" y="744538"/>
            <a:ext cx="6618288" cy="3724275"/>
          </a:xfrm>
        </p:spPr>
        <p:txBody>
          <a:bodyPr/>
          <a:lstStyle/>
          <a:p>
            <a:endParaRPr lang="en-AU"/>
          </a:p>
        </p:txBody>
      </p:sp>
      <p:sp>
        <p:nvSpPr>
          <p:cNvPr id="3" name="Notes Placeholder 2"/>
          <p:cNvSpPr>
            <a:spLocks noGrp="1"/>
          </p:cNvSpPr>
          <p:nvPr>
            <p:ph type="body" idx="1"/>
          </p:nvPr>
        </p:nvSpPr>
        <p:spPr/>
        <p:txBody>
          <a:bodyPr/>
          <a:lstStyle/>
          <a:p>
            <a:pPr algn="l" rtl="0" fontAlgn="base"/>
            <a:r>
              <a:rPr lang="en-US" b="0" i="0" u="none" strike="noStrike">
                <a:solidFill>
                  <a:srgbClr val="000000"/>
                </a:solidFill>
                <a:effectLst/>
                <a:latin typeface="Calibri" panose="020F0502020204030204" pitchFamily="34" charset="0"/>
              </a:rPr>
              <a:t>Each phase of the training program follows a learning and assessment cycle. All advanced training programs begin with an entry application and then each cycle trainees plan their learning with their supervisors using the rotation plan.  They then demonstrate achievement towards learning goals via the assessment tools and are rated by a Rotation Supervisor in a Rotation Progress Report.  The progress decision occurs at the end of the final rotation for a phase by the supervisor and then the progress review panel. </a:t>
            </a:r>
          </a:p>
        </p:txBody>
      </p:sp>
      <p:sp>
        <p:nvSpPr>
          <p:cNvPr id="4" name="Footer Placeholder 3"/>
          <p:cNvSpPr>
            <a:spLocks noGrp="1"/>
          </p:cNvSpPr>
          <p:nvPr>
            <p:ph type="ftr" sz="quarter" idx="4"/>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AU" sz="1200" b="0" i="0" u="none" strike="noStrike" kern="1200" cap="none" spc="0" normalizeH="0" baseline="0" noProof="0">
              <a:ln>
                <a:noFill/>
              </a:ln>
              <a:solidFill>
                <a:prstClr val="black"/>
              </a:solidFill>
              <a:effectLst/>
              <a:uLnTx/>
              <a:uFillTx/>
              <a:latin typeface="Calibri"/>
              <a:ea typeface="+mn-ea"/>
              <a:cs typeface="+mn-cs"/>
            </a:endParaRPr>
          </a:p>
        </p:txBody>
      </p:sp>
      <p:sp>
        <p:nvSpPr>
          <p:cNvPr id="5" name="Slide Number Placeholder 4"/>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2D314AA-B49A-4172-BE51-BE46CD9CB688}" type="slidenum">
              <a:rPr kumimoji="0" lang="en-AU"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AU"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9131781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AU"/>
          </a:p>
        </p:txBody>
      </p:sp>
      <p:sp>
        <p:nvSpPr>
          <p:cNvPr id="3" name="Notes Placeholder 2"/>
          <p:cNvSpPr>
            <a:spLocks noGrp="1"/>
          </p:cNvSpPr>
          <p:nvPr>
            <p:ph type="body" idx="1"/>
          </p:nvPr>
        </p:nvSpPr>
        <p:spPr/>
        <p:txBody>
          <a:bodyPr/>
          <a:lstStyle/>
          <a:p>
            <a:r>
              <a:rPr lang="en-US"/>
              <a:t>Here is an overview of the new assessment tools in the new curriculum. For more details, please visit the e-learning portal to find on demand workshops and information packages about each type.</a:t>
            </a:r>
            <a:endParaRPr lang="en-AU"/>
          </a:p>
        </p:txBody>
      </p:sp>
      <p:sp>
        <p:nvSpPr>
          <p:cNvPr id="4" name="Footer Placeholder 3"/>
          <p:cNvSpPr>
            <a:spLocks noGrp="1"/>
          </p:cNvSpPr>
          <p:nvPr>
            <p:ph type="ftr" sz="quarter" idx="4"/>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AU" sz="1200" b="0" i="0" u="none" strike="noStrike" kern="1200" cap="none" spc="0" normalizeH="0" baseline="0" noProof="0">
              <a:ln>
                <a:noFill/>
              </a:ln>
              <a:solidFill>
                <a:prstClr val="black"/>
              </a:solidFill>
              <a:effectLst/>
              <a:uLnTx/>
              <a:uFillTx/>
              <a:latin typeface="Calibri"/>
              <a:ea typeface="+mn-ea"/>
              <a:cs typeface="+mn-cs"/>
            </a:endParaRPr>
          </a:p>
        </p:txBody>
      </p:sp>
      <p:sp>
        <p:nvSpPr>
          <p:cNvPr id="5" name="Slide Number Placeholder 4"/>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2D314AA-B49A-4172-BE51-BE46CD9CB688}" type="slidenum">
              <a:rPr kumimoji="0" lang="en-AU"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AU"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51882189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AU"/>
          </a:p>
        </p:txBody>
      </p:sp>
      <p:sp>
        <p:nvSpPr>
          <p:cNvPr id="3" name="Notes Placeholder 2"/>
          <p:cNvSpPr>
            <a:spLocks noGrp="1"/>
          </p:cNvSpPr>
          <p:nvPr>
            <p:ph type="body" idx="1"/>
          </p:nvPr>
        </p:nvSpPr>
        <p:spPr/>
        <p:txBody>
          <a:bodyPr/>
          <a:lstStyle/>
          <a:p>
            <a:r>
              <a:rPr lang="en-US"/>
              <a:t>Here is an overview of the other learning and assessment requirements. For more details, please visit the program LTA.</a:t>
            </a:r>
            <a:endParaRPr lang="en-AU"/>
          </a:p>
        </p:txBody>
      </p:sp>
      <p:sp>
        <p:nvSpPr>
          <p:cNvPr id="4" name="Footer Placeholder 3"/>
          <p:cNvSpPr>
            <a:spLocks noGrp="1"/>
          </p:cNvSpPr>
          <p:nvPr>
            <p:ph type="ftr" sz="quarter" idx="4"/>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AU" sz="1200" b="0" i="0" u="none" strike="noStrike" kern="1200" cap="none" spc="0" normalizeH="0" baseline="0" noProof="0">
              <a:ln>
                <a:noFill/>
              </a:ln>
              <a:solidFill>
                <a:prstClr val="black"/>
              </a:solidFill>
              <a:effectLst/>
              <a:uLnTx/>
              <a:uFillTx/>
              <a:latin typeface="Calibri"/>
              <a:ea typeface="+mn-ea"/>
              <a:cs typeface="+mn-cs"/>
            </a:endParaRPr>
          </a:p>
        </p:txBody>
      </p:sp>
      <p:sp>
        <p:nvSpPr>
          <p:cNvPr id="5" name="Slide Number Placeholder 4"/>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2D314AA-B49A-4172-BE51-BE46CD9CB688}" type="slidenum">
              <a:rPr kumimoji="0" lang="en-AU"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AU"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426646620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5725" y="744538"/>
            <a:ext cx="6618288" cy="3724275"/>
          </a:xfrm>
        </p:spPr>
        <p:txBody>
          <a:bodyPr/>
          <a:lstStyle/>
          <a:p>
            <a:endParaRPr lang="en-AU"/>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t>Trainees will be continuously assessed on the key learning goals through regular capture of work-based learning in a range of assessment tools. The use of multiple data points build a complete picture of trainee progress over time. Supervisors offer ongoing feedback through multiple tools to support progressive assessment, encouraging the use of narrative feedback to explain the ratings selected in the assessment tools.</a:t>
            </a:r>
          </a:p>
          <a:p>
            <a:endParaRPr lang="en-AU"/>
          </a:p>
        </p:txBody>
      </p:sp>
      <p:sp>
        <p:nvSpPr>
          <p:cNvPr id="4" name="Footer Placeholder 3"/>
          <p:cNvSpPr>
            <a:spLocks noGrp="1"/>
          </p:cNvSpPr>
          <p:nvPr>
            <p:ph type="ftr" sz="quarter" idx="4"/>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AU" sz="1200" b="0" i="0" u="none" strike="noStrike" kern="1200" cap="none" spc="0" normalizeH="0" baseline="0" noProof="0">
              <a:ln>
                <a:noFill/>
              </a:ln>
              <a:solidFill>
                <a:prstClr val="black"/>
              </a:solidFill>
              <a:effectLst/>
              <a:uLnTx/>
              <a:uFillTx/>
              <a:latin typeface="Calibri"/>
              <a:ea typeface="+mn-ea"/>
              <a:cs typeface="+mn-cs"/>
            </a:endParaRPr>
          </a:p>
        </p:txBody>
      </p:sp>
      <p:sp>
        <p:nvSpPr>
          <p:cNvPr id="5" name="Slide Number Placeholder 4"/>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2D314AA-B49A-4172-BE51-BE46CD9CB688}" type="slidenum">
              <a:rPr kumimoji="0" lang="en-AU"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AU"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190998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5725" y="744538"/>
            <a:ext cx="6618288" cy="3724275"/>
          </a:xfrm>
        </p:spPr>
        <p:txBody>
          <a:bodyPr/>
          <a:lstStyle/>
          <a:p>
            <a:endParaRPr lang="en-AU"/>
          </a:p>
        </p:txBody>
      </p:sp>
      <p:sp>
        <p:nvSpPr>
          <p:cNvPr id="3" name="Notes Placeholder 2"/>
          <p:cNvSpPr>
            <a:spLocks noGrp="1"/>
          </p:cNvSpPr>
          <p:nvPr>
            <p:ph type="body" idx="1"/>
          </p:nvPr>
        </p:nvSpPr>
        <p:spPr/>
        <p:txBody>
          <a:bodyPr/>
          <a:lstStyle/>
          <a:p>
            <a:r>
              <a:rPr lang="en-US"/>
              <a:t>The alignment between the learning goals and learning, teaching and assessment programs forms a comprehensive picture of trainee performance over a phase of training. The data comes together to provide robust assessment information that is used by a progress review panel to make decisions about progression. </a:t>
            </a:r>
          </a:p>
        </p:txBody>
      </p:sp>
      <p:sp>
        <p:nvSpPr>
          <p:cNvPr id="4" name="Footer Placeholder 3"/>
          <p:cNvSpPr>
            <a:spLocks noGrp="1"/>
          </p:cNvSpPr>
          <p:nvPr>
            <p:ph type="ftr" sz="quarter" idx="4"/>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AU" sz="1200" b="0" i="0" u="none" strike="noStrike" kern="1200" cap="none" spc="0" normalizeH="0" baseline="0" noProof="0">
              <a:ln>
                <a:noFill/>
              </a:ln>
              <a:solidFill>
                <a:prstClr val="black"/>
              </a:solidFill>
              <a:effectLst/>
              <a:uLnTx/>
              <a:uFillTx/>
              <a:latin typeface="Calibri"/>
              <a:ea typeface="+mn-ea"/>
              <a:cs typeface="+mn-cs"/>
            </a:endParaRPr>
          </a:p>
        </p:txBody>
      </p:sp>
      <p:sp>
        <p:nvSpPr>
          <p:cNvPr id="5" name="Slide Number Placeholder 4"/>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2D314AA-B49A-4172-BE51-BE46CD9CB688}" type="slidenum">
              <a:rPr kumimoji="0" lang="en-AU"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AU"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18729370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5725" y="744538"/>
            <a:ext cx="6618288" cy="3724275"/>
          </a:xfrm>
        </p:spPr>
        <p:txBody>
          <a:bodyPr/>
          <a:lstStyle/>
          <a:p>
            <a:endParaRPr lang="en-AU"/>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t>Trainees progress through phases based on meeting established criteria for knowledge and skills. There are clear standards that a trainee must meet to advance, with supervisors playing a key role in documenting trainee performance to inform progression decisions.</a:t>
            </a:r>
            <a:endParaRPr lang="en-AU"/>
          </a:p>
          <a:p>
            <a:endParaRPr lang="en-AU"/>
          </a:p>
        </p:txBody>
      </p:sp>
      <p:sp>
        <p:nvSpPr>
          <p:cNvPr id="4" name="Footer Placeholder 3"/>
          <p:cNvSpPr>
            <a:spLocks noGrp="1"/>
          </p:cNvSpPr>
          <p:nvPr>
            <p:ph type="ftr" sz="quarter" idx="4"/>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AU" sz="1200" b="0" i="0" u="none" strike="noStrike" kern="1200" cap="none" spc="0" normalizeH="0" baseline="0" noProof="0">
              <a:ln>
                <a:noFill/>
              </a:ln>
              <a:solidFill>
                <a:prstClr val="black"/>
              </a:solidFill>
              <a:effectLst/>
              <a:uLnTx/>
              <a:uFillTx/>
              <a:latin typeface="Calibri"/>
              <a:ea typeface="+mn-ea"/>
              <a:cs typeface="+mn-cs"/>
            </a:endParaRPr>
          </a:p>
        </p:txBody>
      </p:sp>
      <p:sp>
        <p:nvSpPr>
          <p:cNvPr id="5" name="Slide Number Placeholder 4"/>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2D314AA-B49A-4172-BE51-BE46CD9CB688}" type="slidenum">
              <a:rPr kumimoji="0" lang="en-AU"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AU"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47320685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AU"/>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t>There are several supervisor roles in the new curriculum, with differing roles and responsibilities. This information can be found in the basic program handbook on the e-learning site. Overall, all supervisors will be nominated by either a trainee or DPE, access their dashboards on TMP, identify learning opportunities and plan how to achieve the learning goals. They review rotation plans and give feedback on the assessment tools. Supervisors may have some involvement with progress review panels. </a:t>
            </a:r>
            <a:endParaRPr lang="en-AU"/>
          </a:p>
          <a:p>
            <a:endParaRPr lang="en-AU"/>
          </a:p>
        </p:txBody>
      </p:sp>
      <p:sp>
        <p:nvSpPr>
          <p:cNvPr id="4" name="Footer Placeholder 3"/>
          <p:cNvSpPr>
            <a:spLocks noGrp="1"/>
          </p:cNvSpPr>
          <p:nvPr>
            <p:ph type="ftr" sz="quarter" idx="4"/>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AU" sz="1200" b="0" i="0" u="none" strike="noStrike" kern="1200" cap="none" spc="0" normalizeH="0" baseline="0" noProof="0">
              <a:ln>
                <a:noFill/>
              </a:ln>
              <a:solidFill>
                <a:prstClr val="black"/>
              </a:solidFill>
              <a:effectLst/>
              <a:uLnTx/>
              <a:uFillTx/>
              <a:latin typeface="Calibri"/>
              <a:ea typeface="+mn-ea"/>
              <a:cs typeface="+mn-cs"/>
            </a:endParaRPr>
          </a:p>
        </p:txBody>
      </p:sp>
      <p:sp>
        <p:nvSpPr>
          <p:cNvPr id="5" name="Slide Number Placeholder 4"/>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2D314AA-B49A-4172-BE51-BE46CD9CB688}" type="slidenum">
              <a:rPr kumimoji="0" lang="en-AU"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AU"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420724941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5725" y="744538"/>
            <a:ext cx="6618288" cy="3724275"/>
          </a:xfrm>
        </p:spPr>
        <p:txBody>
          <a:bodyPr/>
          <a:lstStyle/>
          <a:p>
            <a:endParaRPr lang="en-AU"/>
          </a:p>
        </p:txBody>
      </p:sp>
      <p:sp>
        <p:nvSpPr>
          <p:cNvPr id="3" name="Notes Placeholder 2"/>
          <p:cNvSpPr>
            <a:spLocks noGrp="1"/>
          </p:cNvSpPr>
          <p:nvPr>
            <p:ph type="body" idx="1"/>
          </p:nvPr>
        </p:nvSpPr>
        <p:spPr/>
        <p:txBody>
          <a:bodyPr/>
          <a:lstStyle/>
          <a:p>
            <a:r>
              <a:rPr lang="en-US"/>
              <a:t>These are the rating scales that will be used in all the assessment tools. There is a rating scale for the three types of learning goals. These rating scales also relate to the progression criteria outlined at the end of each phase of training. This criteria specifies the standard of achievement for trainees at the end of each phase. </a:t>
            </a:r>
          </a:p>
          <a:p>
            <a:endParaRPr lang="en-US"/>
          </a:p>
          <a:p>
            <a:r>
              <a:rPr lang="en-US"/>
              <a:t>&lt;Click for animation&gt;</a:t>
            </a:r>
          </a:p>
          <a:p>
            <a:endParaRPr lang="en-US"/>
          </a:p>
          <a:p>
            <a:r>
              <a:rPr lang="en-US"/>
              <a:t>The new rating scales compared to traditional rating scales align to the increased levels of independence over time, rather than using satisfactory to superior descriptors. The new scales provide a comprehensive rating of clinical and professional expertise, where in the past, components have been separated. They also explain the expected standard of performance at the end of each phase. </a:t>
            </a:r>
            <a:endParaRPr lang="en-AU"/>
          </a:p>
        </p:txBody>
      </p:sp>
      <p:sp>
        <p:nvSpPr>
          <p:cNvPr id="4" name="Footer Placeholder 3"/>
          <p:cNvSpPr>
            <a:spLocks noGrp="1"/>
          </p:cNvSpPr>
          <p:nvPr>
            <p:ph type="ftr" sz="quarter" idx="4"/>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AU" sz="1200" b="0" i="0" u="none" strike="noStrike" kern="1200" cap="none" spc="0" normalizeH="0" baseline="0" noProof="0">
              <a:ln>
                <a:noFill/>
              </a:ln>
              <a:solidFill>
                <a:prstClr val="black"/>
              </a:solidFill>
              <a:effectLst/>
              <a:uLnTx/>
              <a:uFillTx/>
              <a:latin typeface="Calibri"/>
              <a:ea typeface="+mn-ea"/>
              <a:cs typeface="+mn-cs"/>
            </a:endParaRPr>
          </a:p>
        </p:txBody>
      </p:sp>
      <p:sp>
        <p:nvSpPr>
          <p:cNvPr id="5" name="Slide Number Placeholder 4"/>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2D314AA-B49A-4172-BE51-BE46CD9CB688}" type="slidenum">
              <a:rPr kumimoji="0" lang="en-AU"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AU"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89251756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AEE607C-3547-19B9-F439-685172F4F13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2B5E716-65DB-4DAA-6985-0648A651ED04}"/>
              </a:ext>
            </a:extLst>
          </p:cNvPr>
          <p:cNvSpPr>
            <a:spLocks noGrp="1" noRot="1" noChangeAspect="1"/>
          </p:cNvSpPr>
          <p:nvPr>
            <p:ph type="sldImg"/>
          </p:nvPr>
        </p:nvSpPr>
        <p:spPr>
          <a:xfrm>
            <a:off x="85725" y="744538"/>
            <a:ext cx="6618288" cy="3724275"/>
          </a:xfrm>
        </p:spPr>
      </p:sp>
      <p:sp>
        <p:nvSpPr>
          <p:cNvPr id="3" name="Notes Placeholder 2">
            <a:extLst>
              <a:ext uri="{FF2B5EF4-FFF2-40B4-BE49-F238E27FC236}">
                <a16:creationId xmlns:a16="http://schemas.microsoft.com/office/drawing/2014/main" id="{24906A2F-3918-471F-8F47-BF91B7A99995}"/>
              </a:ext>
            </a:extLst>
          </p:cNvPr>
          <p:cNvSpPr>
            <a:spLocks noGrp="1"/>
          </p:cNvSpPr>
          <p:nvPr>
            <p:ph type="body" idx="1"/>
          </p:nvPr>
        </p:nvSpPr>
        <p:spPr/>
        <p:txBody>
          <a:bodyPr/>
          <a:lstStyle/>
          <a:p>
            <a:r>
              <a:rPr lang="en-US"/>
              <a:t>&lt;replace outro slide&gt;</a:t>
            </a:r>
            <a:endParaRPr lang="en-AU"/>
          </a:p>
        </p:txBody>
      </p:sp>
      <p:sp>
        <p:nvSpPr>
          <p:cNvPr id="4" name="Slide Number Placeholder 3">
            <a:extLst>
              <a:ext uri="{FF2B5EF4-FFF2-40B4-BE49-F238E27FC236}">
                <a16:creationId xmlns:a16="http://schemas.microsoft.com/office/drawing/2014/main" id="{95E6FFFD-5360-AFEA-2314-1A7FD2FD81B6}"/>
              </a:ext>
            </a:extLst>
          </p:cNvPr>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2D314AA-B49A-4172-BE51-BE46CD9CB688}" type="slidenum">
              <a:rPr kumimoji="0" lang="en-AU"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AU" sz="1200" b="0" i="0" u="none" strike="noStrike" kern="1200" cap="none" spc="0" normalizeH="0" baseline="0" noProof="0">
              <a:ln>
                <a:noFill/>
              </a:ln>
              <a:solidFill>
                <a:prstClr val="black"/>
              </a:solidFill>
              <a:effectLst/>
              <a:uLnTx/>
              <a:uFillTx/>
              <a:latin typeface="Calibri"/>
              <a:ea typeface="+mn-ea"/>
              <a:cs typeface="+mn-cs"/>
            </a:endParaRPr>
          </a:p>
        </p:txBody>
      </p:sp>
      <p:sp>
        <p:nvSpPr>
          <p:cNvPr id="5" name="Footer Placeholder 4">
            <a:extLst>
              <a:ext uri="{FF2B5EF4-FFF2-40B4-BE49-F238E27FC236}">
                <a16:creationId xmlns:a16="http://schemas.microsoft.com/office/drawing/2014/main" id="{BB0C5844-0366-00E9-5BBD-682BF224C42B}"/>
              </a:ext>
            </a:extLst>
          </p:cNvPr>
          <p:cNvSpPr>
            <a:spLocks noGrp="1"/>
          </p:cNvSpPr>
          <p:nvPr>
            <p:ph type="ftr" sz="quarter" idx="4"/>
          </p:nvPr>
        </p:nvSpPr>
        <p:spPr/>
        <p:txBody>
          <a:bodyPr/>
          <a:lstStyle/>
          <a:p>
            <a:endParaRPr lang="en-AU"/>
          </a:p>
        </p:txBody>
      </p:sp>
    </p:spTree>
    <p:extLst>
      <p:ext uri="{BB962C8B-B14F-4D97-AF65-F5344CB8AC3E}">
        <p14:creationId xmlns:p14="http://schemas.microsoft.com/office/powerpoint/2010/main" val="364546724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11BBA72B-4AAE-4284-BB41-5F7941530F0A}" type="datetimeFigureOut">
              <a:rPr lang="en-AU" smtClean="0"/>
              <a:t>2/06/2026</a:t>
            </a:fld>
            <a:endParaRPr lang="en-AU"/>
          </a:p>
        </p:txBody>
      </p:sp>
      <p:sp>
        <p:nvSpPr>
          <p:cNvPr id="5" name="Footer Placeholder 4"/>
          <p:cNvSpPr>
            <a:spLocks noGrp="1"/>
          </p:cNvSpPr>
          <p:nvPr>
            <p:ph type="ftr" sz="quarter" idx="11"/>
          </p:nvPr>
        </p:nvSpPr>
        <p:spPr/>
        <p:txBody>
          <a:bodyPr/>
          <a:lstStyle/>
          <a:p>
            <a:endParaRPr lang="en-AU"/>
          </a:p>
        </p:txBody>
      </p:sp>
      <p:sp>
        <p:nvSpPr>
          <p:cNvPr id="6" name="Slide Number Placeholder 5"/>
          <p:cNvSpPr>
            <a:spLocks noGrp="1"/>
          </p:cNvSpPr>
          <p:nvPr>
            <p:ph type="sldNum" sz="quarter" idx="12"/>
          </p:nvPr>
        </p:nvSpPr>
        <p:spPr/>
        <p:txBody>
          <a:bodyPr/>
          <a:lstStyle/>
          <a:p>
            <a:fld id="{E8449DEF-C8E3-4C8C-8987-6A1C15461730}" type="slidenum">
              <a:rPr lang="en-AU" smtClean="0"/>
              <a:t>‹#›</a:t>
            </a:fld>
            <a:endParaRPr lang="en-AU"/>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564676" y="2688397"/>
            <a:ext cx="7062648" cy="1481206"/>
          </a:xfrm>
          <a:prstGeom prst="rect">
            <a:avLst/>
          </a:prstGeom>
        </p:spPr>
      </p:pic>
      <p:pic>
        <p:nvPicPr>
          <p:cNvPr id="2" name="Picture 1">
            <a:extLst>
              <a:ext uri="{FF2B5EF4-FFF2-40B4-BE49-F238E27FC236}">
                <a16:creationId xmlns:a16="http://schemas.microsoft.com/office/drawing/2014/main" id="{1597284B-CF66-B260-D924-990340508382}"/>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2564676" y="2688397"/>
            <a:ext cx="7062648" cy="1481206"/>
          </a:xfrm>
          <a:prstGeom prst="rect">
            <a:avLst/>
          </a:prstGeom>
        </p:spPr>
      </p:pic>
    </p:spTree>
    <p:extLst>
      <p:ext uri="{BB962C8B-B14F-4D97-AF65-F5344CB8AC3E}">
        <p14:creationId xmlns:p14="http://schemas.microsoft.com/office/powerpoint/2010/main" val="21318970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Title and Content">
    <p:bg>
      <p:bgRef idx="1001">
        <a:schemeClr val="bg1"/>
      </p:bgRef>
    </p:bg>
    <p:spTree>
      <p:nvGrpSpPr>
        <p:cNvPr id="1" name=""/>
        <p:cNvGrpSpPr/>
        <p:nvPr/>
      </p:nvGrpSpPr>
      <p:grpSpPr>
        <a:xfrm>
          <a:off x="0" y="0"/>
          <a:ext cx="0" cy="0"/>
          <a:chOff x="0" y="0"/>
          <a:chExt cx="0" cy="0"/>
        </a:xfrm>
      </p:grpSpPr>
      <p:pic>
        <p:nvPicPr>
          <p:cNvPr id="7" name="Picture 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39340" y="6201138"/>
            <a:ext cx="2123505" cy="592726"/>
          </a:xfrm>
          <a:prstGeom prst="rect">
            <a:avLst/>
          </a:prstGeom>
        </p:spPr>
      </p:pic>
      <p:sp>
        <p:nvSpPr>
          <p:cNvPr id="8"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lvl1pPr>
              <a:defRPr sz="4000" b="1">
                <a:solidFill>
                  <a:srgbClr val="433E35"/>
                </a:solidFill>
              </a:defRPr>
            </a:lvl1pPr>
          </a:lstStyle>
          <a:p>
            <a:r>
              <a:rPr lang="en-US"/>
              <a:t>Click to edit Master title style</a:t>
            </a:r>
            <a:endParaRPr lang="en-AU"/>
          </a:p>
        </p:txBody>
      </p:sp>
      <p:sp>
        <p:nvSpPr>
          <p:cNvPr id="9" name="Text Placeholder 2"/>
          <p:cNvSpPr>
            <a:spLocks noGrp="1"/>
          </p:cNvSpPr>
          <p:nvPr>
            <p:ph idx="1"/>
          </p:nvPr>
        </p:nvSpPr>
        <p:spPr>
          <a:xfrm>
            <a:off x="609600" y="1600201"/>
            <a:ext cx="10972800" cy="4525963"/>
          </a:xfrm>
          <a:prstGeom prst="rect">
            <a:avLst/>
          </a:prstGeom>
        </p:spPr>
        <p:txBody>
          <a:bodyPr vert="horz" lIns="91440" tIns="45720" rIns="91440" bIns="45720" rtlCol="0">
            <a:normAutofit/>
          </a:bodyPr>
          <a:lstStyle>
            <a:lvl1pPr marL="457200" indent="-457200">
              <a:buClr>
                <a:srgbClr val="CB972B"/>
              </a:buClr>
              <a:buFont typeface="Arial" panose="020B0604020202020204" pitchFamily="34" charset="0"/>
              <a:buChar char="•"/>
              <a:defRPr sz="2400"/>
            </a:lvl1pPr>
            <a:lvl2pPr marL="914400" indent="-457200">
              <a:buClr>
                <a:srgbClr val="CB972B"/>
              </a:buClr>
              <a:buFont typeface="Arial" panose="020B0604020202020204" pitchFamily="34" charset="0"/>
              <a:buChar char="•"/>
              <a:defRPr sz="2000"/>
            </a:lvl2pPr>
            <a:lvl3pPr marL="1257300" indent="-342900">
              <a:buClr>
                <a:srgbClr val="CB972B"/>
              </a:buClr>
              <a:buFont typeface="Arial" panose="020B0604020202020204" pitchFamily="34" charset="0"/>
              <a:buChar char="•"/>
              <a:defRPr sz="1800"/>
            </a:lvl3pPr>
            <a:lvl4pPr marL="1714500" indent="-342900">
              <a:buClr>
                <a:srgbClr val="CB972B"/>
              </a:buClr>
              <a:buFont typeface="Arial" panose="020B0604020202020204" pitchFamily="34" charset="0"/>
              <a:buChar char="•"/>
              <a:defRPr sz="1600"/>
            </a:lvl4pPr>
            <a:lvl5pPr marL="2171700" indent="-342900">
              <a:buClr>
                <a:srgbClr val="CB972B"/>
              </a:buClr>
              <a:buFont typeface="Arial" panose="020B0604020202020204" pitchFamily="34" charset="0"/>
              <a:buChar cha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
        <p:nvSpPr>
          <p:cNvPr id="2" name="Date Placeholder 1">
            <a:extLst>
              <a:ext uri="{FF2B5EF4-FFF2-40B4-BE49-F238E27FC236}">
                <a16:creationId xmlns:a16="http://schemas.microsoft.com/office/drawing/2014/main" id="{CB3FB41F-B75D-4F67-9153-5FD37D674E8F}"/>
              </a:ext>
            </a:extLst>
          </p:cNvPr>
          <p:cNvSpPr>
            <a:spLocks noGrp="1"/>
          </p:cNvSpPr>
          <p:nvPr>
            <p:ph type="dt" sz="half" idx="10"/>
          </p:nvPr>
        </p:nvSpPr>
        <p:spPr/>
        <p:txBody>
          <a:bodyPr/>
          <a:lstStyle/>
          <a:p>
            <a:endParaRPr lang="en-AU"/>
          </a:p>
        </p:txBody>
      </p:sp>
      <p:sp>
        <p:nvSpPr>
          <p:cNvPr id="3" name="Footer Placeholder 2">
            <a:extLst>
              <a:ext uri="{FF2B5EF4-FFF2-40B4-BE49-F238E27FC236}">
                <a16:creationId xmlns:a16="http://schemas.microsoft.com/office/drawing/2014/main" id="{6F3D5946-FB89-49A1-9635-CB4AD0B86FF8}"/>
              </a:ext>
            </a:extLst>
          </p:cNvPr>
          <p:cNvSpPr>
            <a:spLocks noGrp="1"/>
          </p:cNvSpPr>
          <p:nvPr>
            <p:ph type="ftr" sz="quarter" idx="11"/>
          </p:nvPr>
        </p:nvSpPr>
        <p:spPr/>
        <p:txBody>
          <a:bodyPr/>
          <a:lstStyle/>
          <a:p>
            <a:endParaRPr lang="en-AU"/>
          </a:p>
        </p:txBody>
      </p:sp>
      <p:sp>
        <p:nvSpPr>
          <p:cNvPr id="4" name="Slide Number Placeholder 3">
            <a:extLst>
              <a:ext uri="{FF2B5EF4-FFF2-40B4-BE49-F238E27FC236}">
                <a16:creationId xmlns:a16="http://schemas.microsoft.com/office/drawing/2014/main" id="{700642EC-107E-4B1D-93F6-74B8BA24A68A}"/>
              </a:ext>
            </a:extLst>
          </p:cNvPr>
          <p:cNvSpPr>
            <a:spLocks noGrp="1"/>
          </p:cNvSpPr>
          <p:nvPr>
            <p:ph type="sldNum" sz="quarter" idx="12"/>
          </p:nvPr>
        </p:nvSpPr>
        <p:spPr/>
        <p:txBody>
          <a:bodyPr/>
          <a:lstStyle/>
          <a:p>
            <a:fld id="{E8449DEF-C8E3-4C8C-8987-6A1C15461730}" type="slidenum">
              <a:rPr lang="en-AU" smtClean="0"/>
              <a:t>‹#›</a:t>
            </a:fld>
            <a:endParaRPr lang="en-AU"/>
          </a:p>
        </p:txBody>
      </p:sp>
    </p:spTree>
    <p:extLst>
      <p:ext uri="{BB962C8B-B14F-4D97-AF65-F5344CB8AC3E}">
        <p14:creationId xmlns:p14="http://schemas.microsoft.com/office/powerpoint/2010/main" val="3135708166"/>
      </p:ext>
    </p:extLst>
  </p:cSld>
  <p:clrMapOvr>
    <a:overrideClrMapping bg1="lt1" tx1="dk1" bg2="lt2" tx2="dk2" accent1="accent1" accent2="accent2" accent3="accent3" accent4="accent4" accent5="accent5" accent6="accent6" hlink="hlink" folHlink="folHlink"/>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963084" y="4406901"/>
            <a:ext cx="10363200" cy="1362075"/>
          </a:xfrm>
        </p:spPr>
        <p:txBody>
          <a:bodyPr anchor="t"/>
          <a:lstStyle>
            <a:lvl1pPr algn="l">
              <a:defRPr sz="4000" b="1" cap="none">
                <a:solidFill>
                  <a:srgbClr val="433E35"/>
                </a:solidFill>
              </a:defRPr>
            </a:lvl1pPr>
          </a:lstStyle>
          <a:p>
            <a:r>
              <a:rPr lang="en-US"/>
              <a:t>Click to edit master title style</a:t>
            </a:r>
            <a:endParaRPr lang="en-AU"/>
          </a:p>
        </p:txBody>
      </p:sp>
      <p:sp>
        <p:nvSpPr>
          <p:cNvPr id="3" name="Text Placeholder 2"/>
          <p:cNvSpPr>
            <a:spLocks noGrp="1"/>
          </p:cNvSpPr>
          <p:nvPr>
            <p:ph type="body" idx="1"/>
          </p:nvPr>
        </p:nvSpPr>
        <p:spPr>
          <a:xfrm>
            <a:off x="963084" y="2906713"/>
            <a:ext cx="10363200" cy="1500187"/>
          </a:xfrm>
        </p:spPr>
        <p:txBody>
          <a:bodyPr anchor="b">
            <a:normAutofit/>
          </a:bodyPr>
          <a:lstStyle>
            <a:lvl1pPr marL="0" indent="0">
              <a:buNone/>
              <a:defRPr sz="1800">
                <a:solidFill>
                  <a:srgbClr val="70685B"/>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BBA72B-4AAE-4284-BB41-5F7941530F0A}" type="datetimeFigureOut">
              <a:rPr lang="en-AU" smtClean="0"/>
              <a:t>2/06/2026</a:t>
            </a:fld>
            <a:endParaRPr lang="en-AU"/>
          </a:p>
        </p:txBody>
      </p:sp>
      <p:sp>
        <p:nvSpPr>
          <p:cNvPr id="5" name="Footer Placeholder 4"/>
          <p:cNvSpPr>
            <a:spLocks noGrp="1"/>
          </p:cNvSpPr>
          <p:nvPr>
            <p:ph type="ftr" sz="quarter" idx="11"/>
          </p:nvPr>
        </p:nvSpPr>
        <p:spPr/>
        <p:txBody>
          <a:bodyPr/>
          <a:lstStyle/>
          <a:p>
            <a:endParaRPr lang="en-AU"/>
          </a:p>
        </p:txBody>
      </p:sp>
      <p:sp>
        <p:nvSpPr>
          <p:cNvPr id="6" name="Slide Number Placeholder 5"/>
          <p:cNvSpPr>
            <a:spLocks noGrp="1"/>
          </p:cNvSpPr>
          <p:nvPr>
            <p:ph type="sldNum" sz="quarter" idx="12"/>
          </p:nvPr>
        </p:nvSpPr>
        <p:spPr/>
        <p:txBody>
          <a:bodyPr/>
          <a:lstStyle/>
          <a:p>
            <a:fld id="{E8449DEF-C8E3-4C8C-8987-6A1C15461730}" type="slidenum">
              <a:rPr lang="en-AU" smtClean="0"/>
              <a:t>‹#›</a:t>
            </a:fld>
            <a:endParaRPr lang="en-AU"/>
          </a:p>
        </p:txBody>
      </p:sp>
      <p:pic>
        <p:nvPicPr>
          <p:cNvPr id="9" name="Picture 8">
            <a:extLst>
              <a:ext uri="{FF2B5EF4-FFF2-40B4-BE49-F238E27FC236}">
                <a16:creationId xmlns:a16="http://schemas.microsoft.com/office/drawing/2014/main" id="{59F658A9-173F-872E-61B8-623E2103CD79}"/>
              </a:ext>
            </a:extLst>
          </p:cNvPr>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239340" y="6201138"/>
            <a:ext cx="2123505" cy="592726"/>
          </a:xfrm>
          <a:prstGeom prst="rect">
            <a:avLst/>
          </a:prstGeom>
        </p:spPr>
      </p:pic>
    </p:spTree>
    <p:extLst>
      <p:ext uri="{BB962C8B-B14F-4D97-AF65-F5344CB8AC3E}">
        <p14:creationId xmlns:p14="http://schemas.microsoft.com/office/powerpoint/2010/main" val="23386009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4000" b="1"/>
            </a:lvl1pPr>
          </a:lstStyle>
          <a:p>
            <a:r>
              <a:rPr lang="en-US"/>
              <a:t>Click to edit Master title style</a:t>
            </a:r>
            <a:endParaRPr lang="en-AU"/>
          </a:p>
        </p:txBody>
      </p:sp>
      <p:sp>
        <p:nvSpPr>
          <p:cNvPr id="3" name="Content Placeholder 2"/>
          <p:cNvSpPr>
            <a:spLocks noGrp="1"/>
          </p:cNvSpPr>
          <p:nvPr>
            <p:ph sz="half" idx="1"/>
          </p:nvPr>
        </p:nvSpPr>
        <p:spPr>
          <a:xfrm>
            <a:off x="609600" y="1600201"/>
            <a:ext cx="5384800" cy="4525963"/>
          </a:xfrm>
        </p:spPr>
        <p:txBody>
          <a:bodyPr>
            <a:normAutofit/>
          </a:bodyPr>
          <a:lstStyle>
            <a:lvl1pPr>
              <a:defRPr sz="2400"/>
            </a:lvl1pPr>
            <a:lvl2pPr>
              <a:defRPr sz="2000"/>
            </a:lvl2pPr>
            <a:lvl3pPr>
              <a:defRPr sz="1800"/>
            </a:lvl3pPr>
            <a:lvl4pPr>
              <a:defRPr sz="1600"/>
            </a:lvl4pPr>
            <a:lvl5pPr>
              <a:defRPr sz="16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
        <p:nvSpPr>
          <p:cNvPr id="4" name="Content Placeholder 3"/>
          <p:cNvSpPr>
            <a:spLocks noGrp="1"/>
          </p:cNvSpPr>
          <p:nvPr>
            <p:ph sz="half" idx="2"/>
          </p:nvPr>
        </p:nvSpPr>
        <p:spPr>
          <a:xfrm>
            <a:off x="6197600" y="1600201"/>
            <a:ext cx="5384800" cy="4525963"/>
          </a:xfrm>
        </p:spPr>
        <p:txBody>
          <a:bodyPr>
            <a:normAutofit/>
          </a:bodyPr>
          <a:lstStyle>
            <a:lvl1pPr>
              <a:defRPr sz="2400"/>
            </a:lvl1pPr>
            <a:lvl2pPr>
              <a:defRPr sz="2000"/>
            </a:lvl2pPr>
            <a:lvl3pPr>
              <a:defRPr sz="1800"/>
            </a:lvl3pPr>
            <a:lvl4pPr>
              <a:defRPr sz="1600"/>
            </a:lvl4pPr>
            <a:lvl5pPr>
              <a:defRPr sz="16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
        <p:nvSpPr>
          <p:cNvPr id="5" name="Date Placeholder 4"/>
          <p:cNvSpPr>
            <a:spLocks noGrp="1"/>
          </p:cNvSpPr>
          <p:nvPr>
            <p:ph type="dt" sz="half" idx="10"/>
          </p:nvPr>
        </p:nvSpPr>
        <p:spPr/>
        <p:txBody>
          <a:bodyPr/>
          <a:lstStyle/>
          <a:p>
            <a:fld id="{11BBA72B-4AAE-4284-BB41-5F7941530F0A}" type="datetimeFigureOut">
              <a:rPr lang="en-AU" smtClean="0"/>
              <a:t>2/06/2026</a:t>
            </a:fld>
            <a:endParaRPr lang="en-AU"/>
          </a:p>
        </p:txBody>
      </p:sp>
      <p:sp>
        <p:nvSpPr>
          <p:cNvPr id="6" name="Footer Placeholder 5"/>
          <p:cNvSpPr>
            <a:spLocks noGrp="1"/>
          </p:cNvSpPr>
          <p:nvPr>
            <p:ph type="ftr" sz="quarter" idx="11"/>
          </p:nvPr>
        </p:nvSpPr>
        <p:spPr/>
        <p:txBody>
          <a:bodyPr/>
          <a:lstStyle/>
          <a:p>
            <a:endParaRPr lang="en-AU"/>
          </a:p>
        </p:txBody>
      </p:sp>
      <p:sp>
        <p:nvSpPr>
          <p:cNvPr id="7" name="Slide Number Placeholder 6"/>
          <p:cNvSpPr>
            <a:spLocks noGrp="1"/>
          </p:cNvSpPr>
          <p:nvPr>
            <p:ph type="sldNum" sz="quarter" idx="12"/>
          </p:nvPr>
        </p:nvSpPr>
        <p:spPr/>
        <p:txBody>
          <a:bodyPr/>
          <a:lstStyle/>
          <a:p>
            <a:fld id="{E8449DEF-C8E3-4C8C-8987-6A1C15461730}" type="slidenum">
              <a:rPr lang="en-AU" smtClean="0"/>
              <a:t>‹#›</a:t>
            </a:fld>
            <a:endParaRPr lang="en-AU"/>
          </a:p>
        </p:txBody>
      </p:sp>
      <p:pic>
        <p:nvPicPr>
          <p:cNvPr id="10" name="Picture 9">
            <a:extLst>
              <a:ext uri="{FF2B5EF4-FFF2-40B4-BE49-F238E27FC236}">
                <a16:creationId xmlns:a16="http://schemas.microsoft.com/office/drawing/2014/main" id="{F6F22111-7216-F276-797E-DCE9D9C050C2}"/>
              </a:ext>
            </a:extLst>
          </p:cNvPr>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239340" y="6201138"/>
            <a:ext cx="2123505" cy="592726"/>
          </a:xfrm>
          <a:prstGeom prst="rect">
            <a:avLst/>
          </a:prstGeom>
        </p:spPr>
      </p:pic>
    </p:spTree>
    <p:extLst>
      <p:ext uri="{BB962C8B-B14F-4D97-AF65-F5344CB8AC3E}">
        <p14:creationId xmlns:p14="http://schemas.microsoft.com/office/powerpoint/2010/main" val="2962471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4000" b="1"/>
            </a:lvl1pPr>
          </a:lstStyle>
          <a:p>
            <a:r>
              <a:rPr lang="en-US"/>
              <a:t>Click to edit Master title style</a:t>
            </a:r>
            <a:endParaRPr lang="en-AU"/>
          </a:p>
        </p:txBody>
      </p:sp>
      <p:sp>
        <p:nvSpPr>
          <p:cNvPr id="3" name="Text Placeholder 2"/>
          <p:cNvSpPr>
            <a:spLocks noGrp="1"/>
          </p:cNvSpPr>
          <p:nvPr>
            <p:ph type="body" idx="1"/>
          </p:nvPr>
        </p:nvSpPr>
        <p:spPr>
          <a:xfrm>
            <a:off x="609600" y="1535113"/>
            <a:ext cx="5386917" cy="639762"/>
          </a:xfrm>
        </p:spPr>
        <p:txBody>
          <a:bodyPr anchor="b">
            <a:normAutofit/>
          </a:bodyPr>
          <a:lstStyle>
            <a:lvl1pPr marL="0" indent="0">
              <a:buNone/>
              <a:defRPr sz="20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
        <p:nvSpPr>
          <p:cNvPr id="5" name="Text Placeholder 4"/>
          <p:cNvSpPr>
            <a:spLocks noGrp="1"/>
          </p:cNvSpPr>
          <p:nvPr>
            <p:ph type="body" sz="quarter" idx="3"/>
          </p:nvPr>
        </p:nvSpPr>
        <p:spPr>
          <a:xfrm>
            <a:off x="6193368" y="1535113"/>
            <a:ext cx="5389033" cy="639762"/>
          </a:xfrm>
        </p:spPr>
        <p:txBody>
          <a:bodyPr anchor="b">
            <a:normAutofit/>
          </a:bodyPr>
          <a:lstStyle>
            <a:lvl1pPr marL="0" indent="0">
              <a:buNone/>
              <a:defRPr sz="20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
        <p:nvSpPr>
          <p:cNvPr id="7" name="Date Placeholder 6"/>
          <p:cNvSpPr>
            <a:spLocks noGrp="1"/>
          </p:cNvSpPr>
          <p:nvPr>
            <p:ph type="dt" sz="half" idx="10"/>
          </p:nvPr>
        </p:nvSpPr>
        <p:spPr/>
        <p:txBody>
          <a:bodyPr/>
          <a:lstStyle/>
          <a:p>
            <a:fld id="{11BBA72B-4AAE-4284-BB41-5F7941530F0A}" type="datetimeFigureOut">
              <a:rPr lang="en-AU" smtClean="0"/>
              <a:t>2/06/2026</a:t>
            </a:fld>
            <a:endParaRPr lang="en-AU"/>
          </a:p>
        </p:txBody>
      </p:sp>
      <p:sp>
        <p:nvSpPr>
          <p:cNvPr id="8" name="Footer Placeholder 7"/>
          <p:cNvSpPr>
            <a:spLocks noGrp="1"/>
          </p:cNvSpPr>
          <p:nvPr>
            <p:ph type="ftr" sz="quarter" idx="11"/>
          </p:nvPr>
        </p:nvSpPr>
        <p:spPr/>
        <p:txBody>
          <a:bodyPr/>
          <a:lstStyle/>
          <a:p>
            <a:endParaRPr lang="en-AU"/>
          </a:p>
        </p:txBody>
      </p:sp>
      <p:sp>
        <p:nvSpPr>
          <p:cNvPr id="9" name="Slide Number Placeholder 8"/>
          <p:cNvSpPr>
            <a:spLocks noGrp="1"/>
          </p:cNvSpPr>
          <p:nvPr>
            <p:ph type="sldNum" sz="quarter" idx="12"/>
          </p:nvPr>
        </p:nvSpPr>
        <p:spPr/>
        <p:txBody>
          <a:bodyPr/>
          <a:lstStyle/>
          <a:p>
            <a:fld id="{E8449DEF-C8E3-4C8C-8987-6A1C15461730}" type="slidenum">
              <a:rPr lang="en-AU" smtClean="0"/>
              <a:t>‹#›</a:t>
            </a:fld>
            <a:endParaRPr lang="en-AU"/>
          </a:p>
        </p:txBody>
      </p:sp>
      <p:pic>
        <p:nvPicPr>
          <p:cNvPr id="12" name="Picture 11">
            <a:extLst>
              <a:ext uri="{FF2B5EF4-FFF2-40B4-BE49-F238E27FC236}">
                <a16:creationId xmlns:a16="http://schemas.microsoft.com/office/drawing/2014/main" id="{EC99E12B-0C91-6610-E8C9-9694634F2EBC}"/>
              </a:ext>
            </a:extLst>
          </p:cNvPr>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239340" y="6201138"/>
            <a:ext cx="2123505" cy="592726"/>
          </a:xfrm>
          <a:prstGeom prst="rect">
            <a:avLst/>
          </a:prstGeom>
        </p:spPr>
      </p:pic>
    </p:spTree>
    <p:extLst>
      <p:ext uri="{BB962C8B-B14F-4D97-AF65-F5344CB8AC3E}">
        <p14:creationId xmlns:p14="http://schemas.microsoft.com/office/powerpoint/2010/main" val="4244519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4000" b="1"/>
            </a:lvl1pPr>
          </a:lstStyle>
          <a:p>
            <a:r>
              <a:rPr lang="en-US"/>
              <a:t>Click to edit Master title style</a:t>
            </a:r>
            <a:endParaRPr lang="en-AU"/>
          </a:p>
        </p:txBody>
      </p:sp>
      <p:sp>
        <p:nvSpPr>
          <p:cNvPr id="3" name="Date Placeholder 2"/>
          <p:cNvSpPr>
            <a:spLocks noGrp="1"/>
          </p:cNvSpPr>
          <p:nvPr>
            <p:ph type="dt" sz="half" idx="10"/>
          </p:nvPr>
        </p:nvSpPr>
        <p:spPr/>
        <p:txBody>
          <a:bodyPr/>
          <a:lstStyle/>
          <a:p>
            <a:fld id="{11BBA72B-4AAE-4284-BB41-5F7941530F0A}" type="datetimeFigureOut">
              <a:rPr lang="en-AU" smtClean="0"/>
              <a:t>2/06/2026</a:t>
            </a:fld>
            <a:endParaRPr lang="en-AU"/>
          </a:p>
        </p:txBody>
      </p:sp>
      <p:sp>
        <p:nvSpPr>
          <p:cNvPr id="4" name="Footer Placeholder 3"/>
          <p:cNvSpPr>
            <a:spLocks noGrp="1"/>
          </p:cNvSpPr>
          <p:nvPr>
            <p:ph type="ftr" sz="quarter" idx="11"/>
          </p:nvPr>
        </p:nvSpPr>
        <p:spPr/>
        <p:txBody>
          <a:bodyPr/>
          <a:lstStyle/>
          <a:p>
            <a:endParaRPr lang="en-AU"/>
          </a:p>
        </p:txBody>
      </p:sp>
      <p:sp>
        <p:nvSpPr>
          <p:cNvPr id="5" name="Slide Number Placeholder 4"/>
          <p:cNvSpPr>
            <a:spLocks noGrp="1"/>
          </p:cNvSpPr>
          <p:nvPr>
            <p:ph type="sldNum" sz="quarter" idx="12"/>
          </p:nvPr>
        </p:nvSpPr>
        <p:spPr/>
        <p:txBody>
          <a:bodyPr/>
          <a:lstStyle/>
          <a:p>
            <a:fld id="{E8449DEF-C8E3-4C8C-8987-6A1C15461730}" type="slidenum">
              <a:rPr lang="en-AU" smtClean="0"/>
              <a:t>‹#›</a:t>
            </a:fld>
            <a:endParaRPr lang="en-AU"/>
          </a:p>
        </p:txBody>
      </p:sp>
      <p:pic>
        <p:nvPicPr>
          <p:cNvPr id="8" name="Picture 7">
            <a:extLst>
              <a:ext uri="{FF2B5EF4-FFF2-40B4-BE49-F238E27FC236}">
                <a16:creationId xmlns:a16="http://schemas.microsoft.com/office/drawing/2014/main" id="{FF865870-7A87-B9C6-2423-3D9C9C30D280}"/>
              </a:ext>
            </a:extLst>
          </p:cNvPr>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239340" y="6201138"/>
            <a:ext cx="2123505" cy="592726"/>
          </a:xfrm>
          <a:prstGeom prst="rect">
            <a:avLst/>
          </a:prstGeom>
        </p:spPr>
      </p:pic>
    </p:spTree>
    <p:extLst>
      <p:ext uri="{BB962C8B-B14F-4D97-AF65-F5344CB8AC3E}">
        <p14:creationId xmlns:p14="http://schemas.microsoft.com/office/powerpoint/2010/main" val="10953275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BBA72B-4AAE-4284-BB41-5F7941530F0A}" type="datetimeFigureOut">
              <a:rPr lang="en-AU" smtClean="0"/>
              <a:t>2/06/2026</a:t>
            </a:fld>
            <a:endParaRPr lang="en-AU"/>
          </a:p>
        </p:txBody>
      </p:sp>
      <p:sp>
        <p:nvSpPr>
          <p:cNvPr id="3" name="Footer Placeholder 2"/>
          <p:cNvSpPr>
            <a:spLocks noGrp="1"/>
          </p:cNvSpPr>
          <p:nvPr>
            <p:ph type="ftr" sz="quarter" idx="11"/>
          </p:nvPr>
        </p:nvSpPr>
        <p:spPr/>
        <p:txBody>
          <a:bodyPr/>
          <a:lstStyle/>
          <a:p>
            <a:endParaRPr lang="en-AU"/>
          </a:p>
        </p:txBody>
      </p:sp>
      <p:sp>
        <p:nvSpPr>
          <p:cNvPr id="4" name="Slide Number Placeholder 3"/>
          <p:cNvSpPr>
            <a:spLocks noGrp="1"/>
          </p:cNvSpPr>
          <p:nvPr>
            <p:ph type="sldNum" sz="quarter" idx="12"/>
          </p:nvPr>
        </p:nvSpPr>
        <p:spPr/>
        <p:txBody>
          <a:bodyPr/>
          <a:lstStyle/>
          <a:p>
            <a:fld id="{E8449DEF-C8E3-4C8C-8987-6A1C15461730}" type="slidenum">
              <a:rPr lang="en-AU" smtClean="0"/>
              <a:t>‹#›</a:t>
            </a:fld>
            <a:endParaRPr lang="en-AU"/>
          </a:p>
        </p:txBody>
      </p:sp>
      <p:pic>
        <p:nvPicPr>
          <p:cNvPr id="7" name="Picture 6">
            <a:extLst>
              <a:ext uri="{FF2B5EF4-FFF2-40B4-BE49-F238E27FC236}">
                <a16:creationId xmlns:a16="http://schemas.microsoft.com/office/drawing/2014/main" id="{7B212C71-CE46-E037-1D67-601503B275D8}"/>
              </a:ext>
            </a:extLst>
          </p:cNvPr>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239340" y="6201138"/>
            <a:ext cx="2123505" cy="592726"/>
          </a:xfrm>
          <a:prstGeom prst="rect">
            <a:avLst/>
          </a:prstGeom>
        </p:spPr>
      </p:pic>
    </p:spTree>
    <p:extLst>
      <p:ext uri="{BB962C8B-B14F-4D97-AF65-F5344CB8AC3E}">
        <p14:creationId xmlns:p14="http://schemas.microsoft.com/office/powerpoint/2010/main" val="32322003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normAutofit/>
          </a:bodyPr>
          <a:lstStyle>
            <a:lvl1pPr algn="l">
              <a:defRPr sz="2000" b="1"/>
            </a:lvl1pPr>
          </a:lstStyle>
          <a:p>
            <a:r>
              <a:rPr lang="en-US"/>
              <a:t>Click to edit Master title style</a:t>
            </a:r>
            <a:endParaRPr lang="en-AU"/>
          </a:p>
        </p:txBody>
      </p:sp>
      <p:sp>
        <p:nvSpPr>
          <p:cNvPr id="3" name="Content Placeholder 2"/>
          <p:cNvSpPr>
            <a:spLocks noGrp="1"/>
          </p:cNvSpPr>
          <p:nvPr>
            <p:ph idx="1"/>
          </p:nvPr>
        </p:nvSpPr>
        <p:spPr>
          <a:xfrm>
            <a:off x="4766733" y="273051"/>
            <a:ext cx="6815667" cy="5853113"/>
          </a:xfrm>
        </p:spPr>
        <p:txBody>
          <a:bodyPr>
            <a:normAutofit/>
          </a:bodyPr>
          <a:lstStyle>
            <a:lvl1pPr>
              <a:defRPr sz="24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1BBA72B-4AAE-4284-BB41-5F7941530F0A}" type="datetimeFigureOut">
              <a:rPr lang="en-AU" smtClean="0"/>
              <a:t>2/06/2026</a:t>
            </a:fld>
            <a:endParaRPr lang="en-AU"/>
          </a:p>
        </p:txBody>
      </p:sp>
      <p:sp>
        <p:nvSpPr>
          <p:cNvPr id="6" name="Footer Placeholder 5"/>
          <p:cNvSpPr>
            <a:spLocks noGrp="1"/>
          </p:cNvSpPr>
          <p:nvPr>
            <p:ph type="ftr" sz="quarter" idx="11"/>
          </p:nvPr>
        </p:nvSpPr>
        <p:spPr/>
        <p:txBody>
          <a:bodyPr/>
          <a:lstStyle/>
          <a:p>
            <a:endParaRPr lang="en-AU"/>
          </a:p>
        </p:txBody>
      </p:sp>
      <p:sp>
        <p:nvSpPr>
          <p:cNvPr id="7" name="Slide Number Placeholder 6"/>
          <p:cNvSpPr>
            <a:spLocks noGrp="1"/>
          </p:cNvSpPr>
          <p:nvPr>
            <p:ph type="sldNum" sz="quarter" idx="12"/>
          </p:nvPr>
        </p:nvSpPr>
        <p:spPr/>
        <p:txBody>
          <a:bodyPr/>
          <a:lstStyle/>
          <a:p>
            <a:fld id="{E8449DEF-C8E3-4C8C-8987-6A1C15461730}" type="slidenum">
              <a:rPr lang="en-AU" smtClean="0"/>
              <a:t>‹#›</a:t>
            </a:fld>
            <a:endParaRPr lang="en-AU"/>
          </a:p>
        </p:txBody>
      </p:sp>
      <p:pic>
        <p:nvPicPr>
          <p:cNvPr id="10" name="Picture 9">
            <a:extLst>
              <a:ext uri="{FF2B5EF4-FFF2-40B4-BE49-F238E27FC236}">
                <a16:creationId xmlns:a16="http://schemas.microsoft.com/office/drawing/2014/main" id="{E4442C57-AB02-A271-2A6D-AF4FB9B052B5}"/>
              </a:ext>
            </a:extLst>
          </p:cNvPr>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239340" y="6201138"/>
            <a:ext cx="2123505" cy="592726"/>
          </a:xfrm>
          <a:prstGeom prst="rect">
            <a:avLst/>
          </a:prstGeom>
        </p:spPr>
      </p:pic>
    </p:spTree>
    <p:extLst>
      <p:ext uri="{BB962C8B-B14F-4D97-AF65-F5344CB8AC3E}">
        <p14:creationId xmlns:p14="http://schemas.microsoft.com/office/powerpoint/2010/main" val="32283701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endParaRPr lang="en-AU"/>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AU"/>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1BBA72B-4AAE-4284-BB41-5F7941530F0A}" type="datetimeFigureOut">
              <a:rPr lang="en-AU" smtClean="0"/>
              <a:t>2/06/2026</a:t>
            </a:fld>
            <a:endParaRPr lang="en-AU"/>
          </a:p>
        </p:txBody>
      </p:sp>
      <p:sp>
        <p:nvSpPr>
          <p:cNvPr id="6" name="Footer Placeholder 5"/>
          <p:cNvSpPr>
            <a:spLocks noGrp="1"/>
          </p:cNvSpPr>
          <p:nvPr>
            <p:ph type="ftr" sz="quarter" idx="11"/>
          </p:nvPr>
        </p:nvSpPr>
        <p:spPr/>
        <p:txBody>
          <a:bodyPr/>
          <a:lstStyle/>
          <a:p>
            <a:endParaRPr lang="en-AU"/>
          </a:p>
        </p:txBody>
      </p:sp>
      <p:sp>
        <p:nvSpPr>
          <p:cNvPr id="7" name="Slide Number Placeholder 6"/>
          <p:cNvSpPr>
            <a:spLocks noGrp="1"/>
          </p:cNvSpPr>
          <p:nvPr>
            <p:ph type="sldNum" sz="quarter" idx="12"/>
          </p:nvPr>
        </p:nvSpPr>
        <p:spPr/>
        <p:txBody>
          <a:bodyPr/>
          <a:lstStyle/>
          <a:p>
            <a:fld id="{E8449DEF-C8E3-4C8C-8987-6A1C15461730}" type="slidenum">
              <a:rPr lang="en-AU" smtClean="0"/>
              <a:t>‹#›</a:t>
            </a:fld>
            <a:endParaRPr lang="en-AU"/>
          </a:p>
        </p:txBody>
      </p:sp>
      <p:pic>
        <p:nvPicPr>
          <p:cNvPr id="10" name="Picture 9">
            <a:extLst>
              <a:ext uri="{FF2B5EF4-FFF2-40B4-BE49-F238E27FC236}">
                <a16:creationId xmlns:a16="http://schemas.microsoft.com/office/drawing/2014/main" id="{41219558-0019-982C-300F-4FDC6AFFF780}"/>
              </a:ext>
            </a:extLst>
          </p:cNvPr>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239340" y="6201138"/>
            <a:ext cx="2123505" cy="592726"/>
          </a:xfrm>
          <a:prstGeom prst="rect">
            <a:avLst/>
          </a:prstGeom>
        </p:spPr>
      </p:pic>
    </p:spTree>
    <p:extLst>
      <p:ext uri="{BB962C8B-B14F-4D97-AF65-F5344CB8AC3E}">
        <p14:creationId xmlns:p14="http://schemas.microsoft.com/office/powerpoint/2010/main" val="20307959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AU"/>
          </a:p>
        </p:txBody>
      </p:sp>
      <p:sp>
        <p:nvSpPr>
          <p:cNvPr id="3" name="Vertical Text Placeholder 2"/>
          <p:cNvSpPr>
            <a:spLocks noGrp="1"/>
          </p:cNvSpPr>
          <p:nvPr>
            <p:ph type="body" orient="vert" idx="1"/>
          </p:nvPr>
        </p:nvSpPr>
        <p:spPr/>
        <p:txBody>
          <a:bodyPr vert="eaVert">
            <a:normAutofit/>
          </a:bodyPr>
          <a:lstStyle>
            <a:lvl1pPr>
              <a:defRPr sz="2400"/>
            </a:lvl1pPr>
            <a:lvl2pPr>
              <a:defRPr sz="2000"/>
            </a:lvl2pPr>
            <a:lvl3pPr>
              <a:defRPr sz="18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
        <p:nvSpPr>
          <p:cNvPr id="4" name="Date Placeholder 3"/>
          <p:cNvSpPr>
            <a:spLocks noGrp="1"/>
          </p:cNvSpPr>
          <p:nvPr>
            <p:ph type="dt" sz="half" idx="10"/>
          </p:nvPr>
        </p:nvSpPr>
        <p:spPr/>
        <p:txBody>
          <a:bodyPr/>
          <a:lstStyle/>
          <a:p>
            <a:fld id="{11BBA72B-4AAE-4284-BB41-5F7941530F0A}" type="datetimeFigureOut">
              <a:rPr lang="en-AU" smtClean="0"/>
              <a:t>2/06/2026</a:t>
            </a:fld>
            <a:endParaRPr lang="en-AU"/>
          </a:p>
        </p:txBody>
      </p:sp>
      <p:sp>
        <p:nvSpPr>
          <p:cNvPr id="5" name="Footer Placeholder 4"/>
          <p:cNvSpPr>
            <a:spLocks noGrp="1"/>
          </p:cNvSpPr>
          <p:nvPr>
            <p:ph type="ftr" sz="quarter" idx="11"/>
          </p:nvPr>
        </p:nvSpPr>
        <p:spPr/>
        <p:txBody>
          <a:bodyPr/>
          <a:lstStyle/>
          <a:p>
            <a:endParaRPr lang="en-AU"/>
          </a:p>
        </p:txBody>
      </p:sp>
      <p:sp>
        <p:nvSpPr>
          <p:cNvPr id="6" name="Slide Number Placeholder 5"/>
          <p:cNvSpPr>
            <a:spLocks noGrp="1"/>
          </p:cNvSpPr>
          <p:nvPr>
            <p:ph type="sldNum" sz="quarter" idx="12"/>
          </p:nvPr>
        </p:nvSpPr>
        <p:spPr/>
        <p:txBody>
          <a:bodyPr/>
          <a:lstStyle/>
          <a:p>
            <a:fld id="{E8449DEF-C8E3-4C8C-8987-6A1C15461730}" type="slidenum">
              <a:rPr lang="en-AU" smtClean="0"/>
              <a:t>‹#›</a:t>
            </a:fld>
            <a:endParaRPr lang="en-AU"/>
          </a:p>
        </p:txBody>
      </p:sp>
      <p:pic>
        <p:nvPicPr>
          <p:cNvPr id="9" name="Picture 8">
            <a:extLst>
              <a:ext uri="{FF2B5EF4-FFF2-40B4-BE49-F238E27FC236}">
                <a16:creationId xmlns:a16="http://schemas.microsoft.com/office/drawing/2014/main" id="{F311556E-F10E-6999-908D-23EDE65026EB}"/>
              </a:ext>
            </a:extLst>
          </p:cNvPr>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239340" y="6201138"/>
            <a:ext cx="2123505" cy="592726"/>
          </a:xfrm>
          <a:prstGeom prst="rect">
            <a:avLst/>
          </a:prstGeom>
        </p:spPr>
      </p:pic>
    </p:spTree>
    <p:extLst>
      <p:ext uri="{BB962C8B-B14F-4D97-AF65-F5344CB8AC3E}">
        <p14:creationId xmlns:p14="http://schemas.microsoft.com/office/powerpoint/2010/main" val="30768328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normAutofit/>
          </a:bodyPr>
          <a:lstStyle>
            <a:lvl1pPr>
              <a:defRPr sz="4000" b="1"/>
            </a:lvl1pPr>
          </a:lstStyle>
          <a:p>
            <a:r>
              <a:rPr lang="en-US"/>
              <a:t>Click to edit Master title style</a:t>
            </a:r>
            <a:endParaRPr lang="en-AU"/>
          </a:p>
        </p:txBody>
      </p:sp>
      <p:sp>
        <p:nvSpPr>
          <p:cNvPr id="3" name="Vertical Text Placeholder 2"/>
          <p:cNvSpPr>
            <a:spLocks noGrp="1"/>
          </p:cNvSpPr>
          <p:nvPr>
            <p:ph type="body" orient="vert" idx="1"/>
          </p:nvPr>
        </p:nvSpPr>
        <p:spPr>
          <a:xfrm>
            <a:off x="609600" y="274639"/>
            <a:ext cx="8026400" cy="5851525"/>
          </a:xfrm>
        </p:spPr>
        <p:txBody>
          <a:bodyPr vert="eaVert">
            <a:normAutofit/>
          </a:bodyPr>
          <a:lstStyle>
            <a:lvl1pPr>
              <a:defRPr sz="2400"/>
            </a:lvl1pPr>
            <a:lvl2pPr>
              <a:defRPr sz="2000"/>
            </a:lvl2pPr>
            <a:lvl3pPr>
              <a:defRPr sz="18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
        <p:nvSpPr>
          <p:cNvPr id="4" name="Date Placeholder 3"/>
          <p:cNvSpPr>
            <a:spLocks noGrp="1"/>
          </p:cNvSpPr>
          <p:nvPr>
            <p:ph type="dt" sz="half" idx="10"/>
          </p:nvPr>
        </p:nvSpPr>
        <p:spPr/>
        <p:txBody>
          <a:bodyPr/>
          <a:lstStyle/>
          <a:p>
            <a:fld id="{11BBA72B-4AAE-4284-BB41-5F7941530F0A}" type="datetimeFigureOut">
              <a:rPr lang="en-AU" smtClean="0"/>
              <a:t>2/06/2026</a:t>
            </a:fld>
            <a:endParaRPr lang="en-AU"/>
          </a:p>
        </p:txBody>
      </p:sp>
      <p:sp>
        <p:nvSpPr>
          <p:cNvPr id="5" name="Footer Placeholder 4"/>
          <p:cNvSpPr>
            <a:spLocks noGrp="1"/>
          </p:cNvSpPr>
          <p:nvPr>
            <p:ph type="ftr" sz="quarter" idx="11"/>
          </p:nvPr>
        </p:nvSpPr>
        <p:spPr/>
        <p:txBody>
          <a:bodyPr/>
          <a:lstStyle/>
          <a:p>
            <a:endParaRPr lang="en-AU"/>
          </a:p>
        </p:txBody>
      </p:sp>
      <p:sp>
        <p:nvSpPr>
          <p:cNvPr id="6" name="Slide Number Placeholder 5"/>
          <p:cNvSpPr>
            <a:spLocks noGrp="1"/>
          </p:cNvSpPr>
          <p:nvPr>
            <p:ph type="sldNum" sz="quarter" idx="12"/>
          </p:nvPr>
        </p:nvSpPr>
        <p:spPr/>
        <p:txBody>
          <a:bodyPr/>
          <a:lstStyle/>
          <a:p>
            <a:fld id="{E8449DEF-C8E3-4C8C-8987-6A1C15461730}" type="slidenum">
              <a:rPr lang="en-AU" smtClean="0"/>
              <a:t>‹#›</a:t>
            </a:fld>
            <a:endParaRPr lang="en-AU"/>
          </a:p>
        </p:txBody>
      </p:sp>
    </p:spTree>
    <p:extLst>
      <p:ext uri="{BB962C8B-B14F-4D97-AF65-F5344CB8AC3E}">
        <p14:creationId xmlns:p14="http://schemas.microsoft.com/office/powerpoint/2010/main" val="281343171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11BBA72B-4AAE-4284-BB41-5F7941530F0A}" type="datetimeFigureOut">
              <a:rPr lang="en-AU" smtClean="0"/>
              <a:t>2/06/2026</a:t>
            </a:fld>
            <a:endParaRPr lang="en-AU"/>
          </a:p>
        </p:txBody>
      </p:sp>
      <p:sp>
        <p:nvSpPr>
          <p:cNvPr id="5" name="Footer Placeholder 4"/>
          <p:cNvSpPr>
            <a:spLocks noGrp="1"/>
          </p:cNvSpPr>
          <p:nvPr>
            <p:ph type="ftr" sz="quarter" idx="11"/>
          </p:nvPr>
        </p:nvSpPr>
        <p:spPr/>
        <p:txBody>
          <a:bodyPr/>
          <a:lstStyle/>
          <a:p>
            <a:endParaRPr lang="en-AU"/>
          </a:p>
        </p:txBody>
      </p:sp>
      <p:sp>
        <p:nvSpPr>
          <p:cNvPr id="6" name="Slide Number Placeholder 5"/>
          <p:cNvSpPr>
            <a:spLocks noGrp="1"/>
          </p:cNvSpPr>
          <p:nvPr>
            <p:ph type="sldNum" sz="quarter" idx="12"/>
          </p:nvPr>
        </p:nvSpPr>
        <p:spPr/>
        <p:txBody>
          <a:bodyPr/>
          <a:lstStyle/>
          <a:p>
            <a:fld id="{E8449DEF-C8E3-4C8C-8987-6A1C15461730}" type="slidenum">
              <a:rPr lang="en-AU" smtClean="0"/>
              <a:t>‹#›</a:t>
            </a:fld>
            <a:endParaRPr lang="en-AU"/>
          </a:p>
        </p:txBody>
      </p:sp>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3171071" y="2688397"/>
            <a:ext cx="5849859" cy="1481206"/>
          </a:xfrm>
          <a:prstGeom prst="rect">
            <a:avLst/>
          </a:prstGeom>
        </p:spPr>
      </p:pic>
    </p:spTree>
    <p:extLst>
      <p:ext uri="{BB962C8B-B14F-4D97-AF65-F5344CB8AC3E}">
        <p14:creationId xmlns:p14="http://schemas.microsoft.com/office/powerpoint/2010/main" val="149878435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1_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239352" y="6201141"/>
            <a:ext cx="2283185" cy="478839"/>
          </a:xfrm>
          <a:prstGeom prst="rect">
            <a:avLst/>
          </a:prstGeom>
        </p:spPr>
      </p:pic>
      <p:sp>
        <p:nvSpPr>
          <p:cNvPr id="8"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lvl1pPr>
              <a:defRPr sz="4000" b="1">
                <a:solidFill>
                  <a:srgbClr val="433E35"/>
                </a:solidFill>
              </a:defRPr>
            </a:lvl1pPr>
          </a:lstStyle>
          <a:p>
            <a:r>
              <a:rPr lang="en-US"/>
              <a:t>Click to edit Master title style</a:t>
            </a:r>
            <a:endParaRPr lang="en-AU"/>
          </a:p>
        </p:txBody>
      </p:sp>
      <p:sp>
        <p:nvSpPr>
          <p:cNvPr id="9" name="Text Placeholder 2"/>
          <p:cNvSpPr>
            <a:spLocks noGrp="1"/>
          </p:cNvSpPr>
          <p:nvPr>
            <p:ph idx="1"/>
          </p:nvPr>
        </p:nvSpPr>
        <p:spPr>
          <a:xfrm>
            <a:off x="609600" y="1600203"/>
            <a:ext cx="10972800" cy="4525963"/>
          </a:xfrm>
          <a:prstGeom prst="rect">
            <a:avLst/>
          </a:prstGeom>
        </p:spPr>
        <p:txBody>
          <a:bodyPr vert="horz" lIns="91440" tIns="45720" rIns="91440" bIns="45720" rtlCol="0">
            <a:normAutofit/>
          </a:bodyPr>
          <a:lstStyle>
            <a:lvl1pPr marL="457200" indent="-457200">
              <a:buClr>
                <a:srgbClr val="CB972B"/>
              </a:buClr>
              <a:buFont typeface="Arial" panose="020B0604020202020204" pitchFamily="34" charset="0"/>
              <a:buChar char="•"/>
              <a:defRPr sz="2400"/>
            </a:lvl1pPr>
            <a:lvl2pPr marL="914400" indent="-457200">
              <a:buClr>
                <a:srgbClr val="CB972B"/>
              </a:buClr>
              <a:buFont typeface="Arial" panose="020B0604020202020204" pitchFamily="34" charset="0"/>
              <a:buChar char="•"/>
              <a:defRPr sz="2000"/>
            </a:lvl2pPr>
            <a:lvl3pPr marL="1257300" indent="-342900">
              <a:buClr>
                <a:srgbClr val="CB972B"/>
              </a:buClr>
              <a:buFont typeface="Arial" panose="020B0604020202020204" pitchFamily="34" charset="0"/>
              <a:buChar char="•"/>
              <a:defRPr sz="1800"/>
            </a:lvl3pPr>
            <a:lvl4pPr marL="1714500" indent="-342900">
              <a:buClr>
                <a:srgbClr val="CB972B"/>
              </a:buClr>
              <a:buFont typeface="Arial" panose="020B0604020202020204" pitchFamily="34" charset="0"/>
              <a:buChar char="•"/>
              <a:defRPr sz="1600"/>
            </a:lvl4pPr>
            <a:lvl5pPr marL="2171700" indent="-342900">
              <a:buClr>
                <a:srgbClr val="CB972B"/>
              </a:buClr>
              <a:buFont typeface="Arial" panose="020B0604020202020204" pitchFamily="34" charset="0"/>
              <a:buChar cha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Tree>
    <p:extLst>
      <p:ext uri="{BB962C8B-B14F-4D97-AF65-F5344CB8AC3E}">
        <p14:creationId xmlns:p14="http://schemas.microsoft.com/office/powerpoint/2010/main" val="229160225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Default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73413515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2_Custom Layout">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1DDB3C14-5BDB-7B4C-9CD1-3C2156BE9071}"/>
              </a:ext>
            </a:extLst>
          </p:cNvPr>
          <p:cNvSpPr>
            <a:spLocks noGrp="1"/>
          </p:cNvSpPr>
          <p:nvPr>
            <p:ph type="pic" sz="quarter" idx="10"/>
          </p:nvPr>
        </p:nvSpPr>
        <p:spPr>
          <a:xfrm>
            <a:off x="760611" y="1808642"/>
            <a:ext cx="2272876" cy="1883249"/>
          </a:xfrm>
          <a:prstGeom prst="rect">
            <a:avLst/>
          </a:prstGeom>
          <a:solidFill>
            <a:schemeClr val="bg1">
              <a:lumMod val="95000"/>
            </a:schemeClr>
          </a:solidFill>
        </p:spPr>
        <p:txBody>
          <a:bodyPr anchor="t">
            <a:normAutofit/>
          </a:bodyPr>
          <a:lstStyle>
            <a:lvl1pPr algn="ctr">
              <a:defRPr sz="1200"/>
            </a:lvl1pPr>
          </a:lstStyle>
          <a:p>
            <a:endParaRPr lang="en-US"/>
          </a:p>
        </p:txBody>
      </p:sp>
      <p:sp>
        <p:nvSpPr>
          <p:cNvPr id="5" name="Picture Placeholder 3">
            <a:extLst>
              <a:ext uri="{FF2B5EF4-FFF2-40B4-BE49-F238E27FC236}">
                <a16:creationId xmlns:a16="http://schemas.microsoft.com/office/drawing/2014/main" id="{B7AEF380-D2F4-9943-B5DC-76E1010E5254}"/>
              </a:ext>
            </a:extLst>
          </p:cNvPr>
          <p:cNvSpPr>
            <a:spLocks noGrp="1"/>
          </p:cNvSpPr>
          <p:nvPr>
            <p:ph type="pic" sz="quarter" idx="11"/>
          </p:nvPr>
        </p:nvSpPr>
        <p:spPr>
          <a:xfrm>
            <a:off x="3559913" y="1808642"/>
            <a:ext cx="2272876" cy="1883249"/>
          </a:xfrm>
          <a:prstGeom prst="rect">
            <a:avLst/>
          </a:prstGeom>
          <a:solidFill>
            <a:schemeClr val="bg1">
              <a:lumMod val="95000"/>
            </a:schemeClr>
          </a:solidFill>
        </p:spPr>
        <p:txBody>
          <a:bodyPr anchor="t">
            <a:normAutofit/>
          </a:bodyPr>
          <a:lstStyle>
            <a:lvl1pPr algn="ctr">
              <a:defRPr sz="1200"/>
            </a:lvl1pPr>
          </a:lstStyle>
          <a:p>
            <a:endParaRPr lang="en-US"/>
          </a:p>
        </p:txBody>
      </p:sp>
      <p:sp>
        <p:nvSpPr>
          <p:cNvPr id="6" name="Picture Placeholder 3">
            <a:extLst>
              <a:ext uri="{FF2B5EF4-FFF2-40B4-BE49-F238E27FC236}">
                <a16:creationId xmlns:a16="http://schemas.microsoft.com/office/drawing/2014/main" id="{B256590F-1984-B046-909C-39A3E99EEFD3}"/>
              </a:ext>
            </a:extLst>
          </p:cNvPr>
          <p:cNvSpPr>
            <a:spLocks noGrp="1"/>
          </p:cNvSpPr>
          <p:nvPr>
            <p:ph type="pic" sz="quarter" idx="12"/>
          </p:nvPr>
        </p:nvSpPr>
        <p:spPr>
          <a:xfrm>
            <a:off x="9158514" y="1808642"/>
            <a:ext cx="2272876" cy="1883249"/>
          </a:xfrm>
          <a:prstGeom prst="rect">
            <a:avLst/>
          </a:prstGeom>
          <a:solidFill>
            <a:schemeClr val="bg1">
              <a:lumMod val="95000"/>
            </a:schemeClr>
          </a:solidFill>
        </p:spPr>
        <p:txBody>
          <a:bodyPr anchor="t">
            <a:normAutofit/>
          </a:bodyPr>
          <a:lstStyle>
            <a:lvl1pPr algn="ctr">
              <a:defRPr sz="1200"/>
            </a:lvl1pPr>
          </a:lstStyle>
          <a:p>
            <a:endParaRPr lang="en-US"/>
          </a:p>
        </p:txBody>
      </p:sp>
      <p:sp>
        <p:nvSpPr>
          <p:cNvPr id="7" name="Picture Placeholder 3">
            <a:extLst>
              <a:ext uri="{FF2B5EF4-FFF2-40B4-BE49-F238E27FC236}">
                <a16:creationId xmlns:a16="http://schemas.microsoft.com/office/drawing/2014/main" id="{1FEBD460-FCC0-394B-A281-187ED0CB3A1D}"/>
              </a:ext>
            </a:extLst>
          </p:cNvPr>
          <p:cNvSpPr>
            <a:spLocks noGrp="1"/>
          </p:cNvSpPr>
          <p:nvPr>
            <p:ph type="pic" sz="quarter" idx="13"/>
          </p:nvPr>
        </p:nvSpPr>
        <p:spPr>
          <a:xfrm>
            <a:off x="6359213" y="1808642"/>
            <a:ext cx="2272876" cy="1883249"/>
          </a:xfrm>
          <a:prstGeom prst="rect">
            <a:avLst/>
          </a:prstGeom>
          <a:solidFill>
            <a:schemeClr val="bg1">
              <a:lumMod val="95000"/>
            </a:schemeClr>
          </a:solidFill>
        </p:spPr>
        <p:txBody>
          <a:bodyPr anchor="t">
            <a:normAutofit/>
          </a:bodyPr>
          <a:lstStyle>
            <a:lvl1pPr algn="ctr">
              <a:defRPr sz="1200"/>
            </a:lvl1pPr>
          </a:lstStyle>
          <a:p>
            <a:endParaRPr lang="en-US"/>
          </a:p>
        </p:txBody>
      </p:sp>
    </p:spTree>
    <p:extLst>
      <p:ext uri="{BB962C8B-B14F-4D97-AF65-F5344CB8AC3E}">
        <p14:creationId xmlns:p14="http://schemas.microsoft.com/office/powerpoint/2010/main" val="303515128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itle">
  <p:cSld name="2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1122363"/>
            <a:ext cx="103632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9" indent="0" algn="ctr">
              <a:buNone/>
              <a:defRPr sz="2000"/>
            </a:lvl2pPr>
            <a:lvl3pPr marL="914418" indent="0" algn="ctr">
              <a:buNone/>
              <a:defRPr sz="1800"/>
            </a:lvl3pPr>
            <a:lvl4pPr marL="1371627" indent="0" algn="ctr">
              <a:buNone/>
              <a:defRPr sz="1600"/>
            </a:lvl4pPr>
            <a:lvl5pPr marL="1828837" indent="0" algn="ctr">
              <a:buNone/>
              <a:defRPr sz="1600"/>
            </a:lvl5pPr>
            <a:lvl6pPr marL="2286046" indent="0" algn="ctr">
              <a:buNone/>
              <a:defRPr sz="1600"/>
            </a:lvl6pPr>
            <a:lvl7pPr marL="2743255" indent="0" algn="ctr">
              <a:buNone/>
              <a:defRPr sz="1600"/>
            </a:lvl7pPr>
            <a:lvl8pPr marL="3200464" indent="0" algn="ctr">
              <a:buNone/>
              <a:defRPr sz="1600"/>
            </a:lvl8pPr>
            <a:lvl9pPr marL="3657673"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CF2D5D5-BC0C-4E15-88E2-EF265D4E282B}" type="datetime1">
              <a:rPr lang="en-AU" smtClean="0"/>
              <a:t>2/06/2026</a:t>
            </a:fld>
            <a:endParaRPr lang="en-AU"/>
          </a:p>
        </p:txBody>
      </p:sp>
      <p:sp>
        <p:nvSpPr>
          <p:cNvPr id="5" name="Footer Placeholder 4"/>
          <p:cNvSpPr>
            <a:spLocks noGrp="1"/>
          </p:cNvSpPr>
          <p:nvPr>
            <p:ph type="ftr" sz="quarter" idx="11"/>
          </p:nvPr>
        </p:nvSpPr>
        <p:spPr/>
        <p:txBody>
          <a:bodyPr/>
          <a:lstStyle/>
          <a:p>
            <a:endParaRPr lang="en-AU"/>
          </a:p>
        </p:txBody>
      </p:sp>
      <p:sp>
        <p:nvSpPr>
          <p:cNvPr id="6" name="Slide Number Placeholder 5"/>
          <p:cNvSpPr>
            <a:spLocks noGrp="1"/>
          </p:cNvSpPr>
          <p:nvPr>
            <p:ph type="sldNum" sz="quarter" idx="12"/>
          </p:nvPr>
        </p:nvSpPr>
        <p:spPr/>
        <p:txBody>
          <a:bodyPr/>
          <a:lstStyle/>
          <a:p>
            <a:fld id="{534FA13E-5112-45F0-A91C-85559AA2FAB1}" type="slidenum">
              <a:rPr lang="en-AU" smtClean="0"/>
              <a:t>‹#›</a:t>
            </a:fld>
            <a:endParaRPr lang="en-AU"/>
          </a:p>
        </p:txBody>
      </p:sp>
    </p:spTree>
    <p:extLst>
      <p:ext uri="{BB962C8B-B14F-4D97-AF65-F5344CB8AC3E}">
        <p14:creationId xmlns:p14="http://schemas.microsoft.com/office/powerpoint/2010/main" val="27860384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alpha val="6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AU"/>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1BBA72B-4AAE-4284-BB41-5F7941530F0A}" type="datetimeFigureOut">
              <a:rPr lang="en-AU" smtClean="0"/>
              <a:t>2/06/2026</a:t>
            </a:fld>
            <a:endParaRPr lang="en-AU"/>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AU"/>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8449DEF-C8E3-4C8C-8987-6A1C15461730}" type="slidenum">
              <a:rPr lang="en-AU" smtClean="0"/>
              <a:t>‹#›</a:t>
            </a:fld>
            <a:endParaRPr lang="en-AU"/>
          </a:p>
        </p:txBody>
      </p:sp>
    </p:spTree>
    <p:extLst>
      <p:ext uri="{BB962C8B-B14F-4D97-AF65-F5344CB8AC3E}">
        <p14:creationId xmlns:p14="http://schemas.microsoft.com/office/powerpoint/2010/main" val="1005696961"/>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Lst>
  <p:txStyles>
    <p:titleStyle>
      <a:lvl1pPr algn="ctr" defTabSz="914400" rtl="0" eaLnBrk="1" latinLnBrk="0" hangingPunct="1">
        <a:spcBef>
          <a:spcPct val="0"/>
        </a:spcBef>
        <a:buNone/>
        <a:defRPr sz="4000" b="1" i="0" kern="1200">
          <a:solidFill>
            <a:schemeClr val="tx1"/>
          </a:solidFill>
          <a:latin typeface="+mj-lt"/>
          <a:ea typeface="+mj-ea"/>
          <a:cs typeface="+mj-cs"/>
        </a:defRPr>
      </a:lvl1pPr>
    </p:titleStyle>
    <p:bodyStyle>
      <a:lvl1pPr marL="342900" indent="-342900" algn="l" defTabSz="914400" rtl="0" eaLnBrk="1" latinLnBrk="0" hangingPunct="1">
        <a:spcBef>
          <a:spcPct val="20000"/>
        </a:spcBef>
        <a:buClr>
          <a:srgbClr val="CB972B"/>
        </a:buClr>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Clr>
          <a:srgbClr val="CB972B"/>
        </a:buClr>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Clr>
          <a:srgbClr val="CB972B"/>
        </a:buClr>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Clr>
          <a:srgbClr val="CB972B"/>
        </a:buClr>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Clr>
          <a:srgbClr val="CB972B"/>
        </a:buClr>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4.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8" Type="http://schemas.openxmlformats.org/officeDocument/2006/relationships/image" Target="../media/image7.svg"/><Relationship Id="rId3" Type="http://schemas.openxmlformats.org/officeDocument/2006/relationships/video" Target="../media/media2.mp4"/><Relationship Id="rId7" Type="http://schemas.openxmlformats.org/officeDocument/2006/relationships/image" Target="../media/image6.svg"/><Relationship Id="rId2" Type="http://schemas.microsoft.com/office/2007/relationships/media" Target="../media/media2.mp4"/><Relationship Id="rId1" Type="http://schemas.openxmlformats.org/officeDocument/2006/relationships/tags" Target="../tags/tag1.xml"/><Relationship Id="rId6" Type="http://schemas.openxmlformats.org/officeDocument/2006/relationships/image" Target="../media/image5.png"/><Relationship Id="rId11" Type="http://schemas.openxmlformats.org/officeDocument/2006/relationships/image" Target="../media/image10.png"/><Relationship Id="rId5" Type="http://schemas.openxmlformats.org/officeDocument/2006/relationships/notesSlide" Target="../notesSlides/notesSlide3.xml"/><Relationship Id="rId10" Type="http://schemas.openxmlformats.org/officeDocument/2006/relationships/image" Target="../media/image9.png"/><Relationship Id="rId4" Type="http://schemas.openxmlformats.org/officeDocument/2006/relationships/slideLayout" Target="../slideLayouts/slideLayout7.xml"/><Relationship Id="rId9" Type="http://schemas.openxmlformats.org/officeDocument/2006/relationships/image" Target="../media/image8.svg"/></Relationships>
</file>

<file path=ppt/slides/_rels/slide4.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video" Target="../media/media3.mp4"/><Relationship Id="rId7" Type="http://schemas.openxmlformats.org/officeDocument/2006/relationships/image" Target="../media/image12.png"/><Relationship Id="rId2" Type="http://schemas.microsoft.com/office/2007/relationships/media" Target="../media/media3.mp4"/><Relationship Id="rId1" Type="http://schemas.openxmlformats.org/officeDocument/2006/relationships/tags" Target="../tags/tag2.xml"/><Relationship Id="rId6" Type="http://schemas.openxmlformats.org/officeDocument/2006/relationships/image" Target="../media/image11.png"/><Relationship Id="rId5" Type="http://schemas.openxmlformats.org/officeDocument/2006/relationships/notesSlide" Target="../notesSlides/notesSlide4.xml"/><Relationship Id="rId10" Type="http://schemas.openxmlformats.org/officeDocument/2006/relationships/image" Target="../media/image14.png"/><Relationship Id="rId4" Type="http://schemas.openxmlformats.org/officeDocument/2006/relationships/slideLayout" Target="../slideLayouts/slideLayout7.xml"/><Relationship Id="rId9"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14.xml"/><Relationship Id="rId2" Type="http://schemas.openxmlformats.org/officeDocument/2006/relationships/video" Target="../media/media4.mp4"/><Relationship Id="rId1" Type="http://schemas.microsoft.com/office/2007/relationships/media" Target="../media/media4.mp4"/><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9.png"/><Relationship Id="rId2" Type="http://schemas.openxmlformats.org/officeDocument/2006/relationships/video" Target="../media/media5.mp4"/><Relationship Id="rId1" Type="http://schemas.microsoft.com/office/2007/relationships/media" Target="../media/media5.mp4"/><Relationship Id="rId6" Type="http://schemas.openxmlformats.org/officeDocument/2006/relationships/image" Target="../media/image18.png"/><Relationship Id="rId5" Type="http://schemas.openxmlformats.org/officeDocument/2006/relationships/image" Target="../media/image17.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14.xml"/><Relationship Id="rId2" Type="http://schemas.openxmlformats.org/officeDocument/2006/relationships/video" Target="../media/media6.mp4"/><Relationship Id="rId1" Type="http://schemas.microsoft.com/office/2007/relationships/media" Target="../media/media6.mp4"/><Relationship Id="rId5" Type="http://schemas.openxmlformats.org/officeDocument/2006/relationships/image" Target="../media/image20.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8.xml"/><Relationship Id="rId1" Type="http://schemas.openxmlformats.org/officeDocument/2006/relationships/slideLayout" Target="../slideLayouts/slideLayout14.xml"/><Relationship Id="rId6" Type="http://schemas.openxmlformats.org/officeDocument/2006/relationships/image" Target="../media/image24.jpeg"/><Relationship Id="rId5" Type="http://schemas.openxmlformats.org/officeDocument/2006/relationships/image" Target="../media/image23.png"/><Relationship Id="rId4" Type="http://schemas.openxmlformats.org/officeDocument/2006/relationships/image" Target="../media/image22.pn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0B6FDD9-7BA2-8366-E160-23930E112428}"/>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2314C046-AF8D-2992-C4A4-B25D1C5064E1}"/>
              </a:ext>
            </a:extLst>
          </p:cNvPr>
          <p:cNvSpPr>
            <a:spLocks noGrp="1"/>
          </p:cNvSpPr>
          <p:nvPr>
            <p:ph type="title"/>
          </p:nvPr>
        </p:nvSpPr>
        <p:spPr>
          <a:xfrm>
            <a:off x="275128" y="2252838"/>
            <a:ext cx="11637124" cy="1057267"/>
          </a:xfrm>
        </p:spPr>
        <p:txBody>
          <a:bodyPr>
            <a:noAutofit/>
          </a:bodyPr>
          <a:lstStyle/>
          <a:p>
            <a:r>
              <a:rPr lang="en-US" sz="2400">
                <a:solidFill>
                  <a:schemeClr val="tx2">
                    <a:lumMod val="75000"/>
                  </a:schemeClr>
                </a:solidFill>
              </a:rPr>
              <a:t>General Paediatrics</a:t>
            </a:r>
            <a:br>
              <a:rPr lang="en-US" sz="2400">
                <a:solidFill>
                  <a:schemeClr val="tx2">
                    <a:lumMod val="75000"/>
                  </a:schemeClr>
                </a:solidFill>
              </a:rPr>
            </a:br>
            <a:br>
              <a:rPr lang="en-US" sz="2400"/>
            </a:br>
            <a:r>
              <a:rPr lang="en-US" sz="2400">
                <a:solidFill>
                  <a:schemeClr val="accent2"/>
                </a:solidFill>
              </a:rPr>
              <a:t>How does assessment and progression work?</a:t>
            </a:r>
            <a:endParaRPr lang="en-AU" sz="3200">
              <a:solidFill>
                <a:schemeClr val="accent2"/>
              </a:solidFill>
              <a:latin typeface="Georgia"/>
            </a:endParaRPr>
          </a:p>
        </p:txBody>
      </p:sp>
      <p:sp>
        <p:nvSpPr>
          <p:cNvPr id="5" name="Text Placeholder 4">
            <a:extLst>
              <a:ext uri="{FF2B5EF4-FFF2-40B4-BE49-F238E27FC236}">
                <a16:creationId xmlns:a16="http://schemas.microsoft.com/office/drawing/2014/main" id="{9ECAE779-8176-8FB3-A185-5AC386E65EBA}"/>
              </a:ext>
            </a:extLst>
          </p:cNvPr>
          <p:cNvSpPr>
            <a:spLocks noGrp="1"/>
          </p:cNvSpPr>
          <p:nvPr>
            <p:ph type="body" idx="1"/>
          </p:nvPr>
        </p:nvSpPr>
        <p:spPr>
          <a:xfrm>
            <a:off x="275128" y="3429000"/>
            <a:ext cx="9361294" cy="528079"/>
          </a:xfrm>
        </p:spPr>
        <p:txBody>
          <a:bodyPr>
            <a:normAutofit/>
          </a:bodyPr>
          <a:lstStyle/>
          <a:p>
            <a:r>
              <a:rPr lang="en-US" dirty="0"/>
              <a:t>May 2026</a:t>
            </a:r>
          </a:p>
        </p:txBody>
      </p:sp>
      <p:pic>
        <p:nvPicPr>
          <p:cNvPr id="8" name="Picture 7" descr="A blue and yellow logo&#10;&#10;Description automatically generated">
            <a:extLst>
              <a:ext uri="{FF2B5EF4-FFF2-40B4-BE49-F238E27FC236}">
                <a16:creationId xmlns:a16="http://schemas.microsoft.com/office/drawing/2014/main" id="{5DE0AABD-1F42-58FD-33DB-EB25877743FD}"/>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476988" y="5714998"/>
            <a:ext cx="5715012" cy="1143002"/>
          </a:xfrm>
          <a:prstGeom prst="rect">
            <a:avLst/>
          </a:prstGeom>
        </p:spPr>
      </p:pic>
    </p:spTree>
    <p:extLst>
      <p:ext uri="{BB962C8B-B14F-4D97-AF65-F5344CB8AC3E}">
        <p14:creationId xmlns:p14="http://schemas.microsoft.com/office/powerpoint/2010/main" val="1793483535"/>
      </p:ext>
    </p:extLst>
  </p:cSld>
  <p:clrMapOvr>
    <a:masterClrMapping/>
  </p:clrMapOvr>
  <mc:AlternateContent xmlns:mc="http://schemas.openxmlformats.org/markup-compatibility/2006" xmlns:p14="http://schemas.microsoft.com/office/powerpoint/2010/main">
    <mc:Choice Requires="p14">
      <p:transition spd="slow" p14:dur="2000" advTm="30063"/>
    </mc:Choice>
    <mc:Fallback xmlns="">
      <p:transition spd="slow" advTm="30063"/>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 name="TextBox 55">
            <a:extLst>
              <a:ext uri="{FF2B5EF4-FFF2-40B4-BE49-F238E27FC236}">
                <a16:creationId xmlns:a16="http://schemas.microsoft.com/office/drawing/2014/main" id="{2437C544-9A12-4E49-A008-43FF04C5E0A2}"/>
              </a:ext>
            </a:extLst>
          </p:cNvPr>
          <p:cNvSpPr txBox="1"/>
          <p:nvPr/>
        </p:nvSpPr>
        <p:spPr>
          <a:xfrm>
            <a:off x="7364468" y="4767473"/>
            <a:ext cx="2725780" cy="1815882"/>
          </a:xfrm>
          <a:prstGeom prst="rect">
            <a:avLst/>
          </a:prstGeom>
          <a:noFill/>
        </p:spPr>
        <p:txBody>
          <a:bodyPr wrap="square" rtlCol="0" anchor="t" anchorCtr="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a:ln>
                  <a:noFill/>
                </a:ln>
                <a:solidFill>
                  <a:srgbClr val="007367"/>
                </a:solidFill>
                <a:effectLst/>
                <a:uLnTx/>
                <a:uFillTx/>
                <a:latin typeface="Poppins" pitchFamily="2" charset="77"/>
                <a:ea typeface="League Spartan" charset="0"/>
                <a:cs typeface="Poppins" pitchFamily="2" charset="77"/>
              </a:rPr>
              <a:t>Assessment tools </a:t>
            </a:r>
          </a:p>
          <a:p>
            <a:pPr marL="96441" marR="0" lvl="0" indent="-96441"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400" b="0" i="0" u="none" strike="noStrike" kern="1200" cap="none" spc="0" normalizeH="0" baseline="0" noProof="0">
                <a:ln>
                  <a:noFill/>
                </a:ln>
                <a:solidFill>
                  <a:srgbClr val="007367"/>
                </a:solidFill>
                <a:effectLst/>
                <a:uLnTx/>
                <a:uFillTx/>
                <a:latin typeface="Poppins" pitchFamily="2" charset="77"/>
                <a:ea typeface="League Spartan" charset="0"/>
                <a:cs typeface="Poppins" pitchFamily="2" charset="77"/>
              </a:rPr>
              <a:t>Complete work-based tasks and assessment activities throughout the rotation</a:t>
            </a:r>
          </a:p>
          <a:p>
            <a:pPr marL="96441" marR="0" lvl="0" indent="-96441"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400" b="0" i="0" u="none" strike="noStrike" kern="1200" cap="none" spc="0" normalizeH="0" baseline="0" noProof="0">
                <a:ln>
                  <a:noFill/>
                </a:ln>
                <a:solidFill>
                  <a:srgbClr val="007367"/>
                </a:solidFill>
                <a:effectLst/>
                <a:uLnTx/>
                <a:uFillTx/>
                <a:latin typeface="Poppins" pitchFamily="2" charset="77"/>
                <a:ea typeface="League Spartan" charset="0"/>
                <a:cs typeface="Poppins" pitchFamily="2" charset="77"/>
              </a:rPr>
              <a:t>The five-point rating scale is used to assess each assessment encounter</a:t>
            </a:r>
          </a:p>
        </p:txBody>
      </p:sp>
      <p:grpSp>
        <p:nvGrpSpPr>
          <p:cNvPr id="60" name="Group 59">
            <a:extLst>
              <a:ext uri="{FF2B5EF4-FFF2-40B4-BE49-F238E27FC236}">
                <a16:creationId xmlns:a16="http://schemas.microsoft.com/office/drawing/2014/main" id="{59114344-4074-6726-5AB5-6BFBA1CD8451}"/>
              </a:ext>
            </a:extLst>
          </p:cNvPr>
          <p:cNvGrpSpPr/>
          <p:nvPr/>
        </p:nvGrpSpPr>
        <p:grpSpPr>
          <a:xfrm>
            <a:off x="1208514" y="1524209"/>
            <a:ext cx="9481807" cy="4519100"/>
            <a:chOff x="575912" y="1838758"/>
            <a:chExt cx="7658268" cy="3727141"/>
          </a:xfrm>
        </p:grpSpPr>
        <p:sp>
          <p:nvSpPr>
            <p:cNvPr id="4" name="Фигура">
              <a:extLst>
                <a:ext uri="{FF2B5EF4-FFF2-40B4-BE49-F238E27FC236}">
                  <a16:creationId xmlns:a16="http://schemas.microsoft.com/office/drawing/2014/main" id="{4D264406-7E33-AB41-8718-808AC2649D2B}"/>
                </a:ext>
              </a:extLst>
            </p:cNvPr>
            <p:cNvSpPr>
              <a:spLocks/>
            </p:cNvSpPr>
            <p:nvPr/>
          </p:nvSpPr>
          <p:spPr bwMode="auto">
            <a:xfrm>
              <a:off x="3798579" y="2325167"/>
              <a:ext cx="1434419" cy="1048240"/>
            </a:xfrm>
            <a:custGeom>
              <a:avLst/>
              <a:gdLst>
                <a:gd name="T0" fmla="*/ 2550073 w 21600"/>
                <a:gd name="T1" fmla="*/ 1863511 h 21010"/>
                <a:gd name="T2" fmla="*/ 2550073 w 21600"/>
                <a:gd name="T3" fmla="*/ 1863511 h 21010"/>
                <a:gd name="T4" fmla="*/ 2550073 w 21600"/>
                <a:gd name="T5" fmla="*/ 1863511 h 21010"/>
                <a:gd name="T6" fmla="*/ 2550073 w 21600"/>
                <a:gd name="T7" fmla="*/ 1863511 h 2101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010" extrusionOk="0">
                  <a:moveTo>
                    <a:pt x="21600" y="8145"/>
                  </a:moveTo>
                  <a:cubicBezTo>
                    <a:pt x="19118" y="4624"/>
                    <a:pt x="15943" y="2102"/>
                    <a:pt x="12437" y="865"/>
                  </a:cubicBezTo>
                  <a:cubicBezTo>
                    <a:pt x="8312" y="-590"/>
                    <a:pt x="3942" y="-201"/>
                    <a:pt x="0" y="1973"/>
                  </a:cubicBezTo>
                  <a:lnTo>
                    <a:pt x="0" y="21010"/>
                  </a:lnTo>
                  <a:cubicBezTo>
                    <a:pt x="500" y="19693"/>
                    <a:pt x="1192" y="18521"/>
                    <a:pt x="2034" y="17562"/>
                  </a:cubicBezTo>
                  <a:cubicBezTo>
                    <a:pt x="2905" y="16572"/>
                    <a:pt x="3919" y="15829"/>
                    <a:pt x="5014" y="15380"/>
                  </a:cubicBezTo>
                  <a:lnTo>
                    <a:pt x="21600" y="8145"/>
                  </a:lnTo>
                  <a:close/>
                </a:path>
              </a:pathLst>
            </a:custGeom>
            <a:solidFill>
              <a:schemeClr val="accent1"/>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8036" tIns="8036" rIns="8036" bIns="8036"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825" b="0" i="0" u="none" strike="noStrike" kern="1200" cap="none" spc="0" normalizeH="0" baseline="0" noProof="0">
                <a:ln>
                  <a:noFill/>
                </a:ln>
                <a:solidFill>
                  <a:prstClr val="black"/>
                </a:solidFill>
                <a:effectLst/>
                <a:uLnTx/>
                <a:uFillTx/>
                <a:latin typeface="Lato Light" panose="020F0502020204030203" pitchFamily="34" charset="0"/>
                <a:ea typeface="+mn-ea"/>
                <a:cs typeface="+mn-cs"/>
              </a:endParaRPr>
            </a:p>
          </p:txBody>
        </p:sp>
        <p:sp>
          <p:nvSpPr>
            <p:cNvPr id="5" name="Фигура">
              <a:extLst>
                <a:ext uri="{FF2B5EF4-FFF2-40B4-BE49-F238E27FC236}">
                  <a16:creationId xmlns:a16="http://schemas.microsoft.com/office/drawing/2014/main" id="{96164498-B210-9946-80C0-DDA71EE54115}"/>
                </a:ext>
              </a:extLst>
            </p:cNvPr>
            <p:cNvSpPr/>
            <p:nvPr/>
          </p:nvSpPr>
          <p:spPr bwMode="auto">
            <a:xfrm>
              <a:off x="2995848" y="2448398"/>
              <a:ext cx="911275" cy="1569840"/>
            </a:xfrm>
            <a:custGeom>
              <a:avLst/>
              <a:gdLst/>
              <a:ahLst/>
              <a:cxnLst>
                <a:cxn ang="0">
                  <a:pos x="wd2" y="hd2"/>
                </a:cxn>
                <a:cxn ang="5400000">
                  <a:pos x="wd2" y="hd2"/>
                </a:cxn>
                <a:cxn ang="10800000">
                  <a:pos x="wd2" y="hd2"/>
                </a:cxn>
                <a:cxn ang="16200000">
                  <a:pos x="wd2" y="hd2"/>
                </a:cxn>
              </a:cxnLst>
              <a:rect l="0" t="0" r="r" b="b"/>
              <a:pathLst>
                <a:path w="21156" h="21600" extrusionOk="0">
                  <a:moveTo>
                    <a:pt x="17200" y="0"/>
                  </a:moveTo>
                  <a:cubicBezTo>
                    <a:pt x="12221" y="1401"/>
                    <a:pt x="7988" y="3585"/>
                    <a:pt x="4962" y="6316"/>
                  </a:cubicBezTo>
                  <a:cubicBezTo>
                    <a:pt x="1268" y="9650"/>
                    <a:pt x="-444" y="13619"/>
                    <a:pt x="98" y="17595"/>
                  </a:cubicBezTo>
                  <a:lnTo>
                    <a:pt x="21156" y="21600"/>
                  </a:lnTo>
                  <a:cubicBezTo>
                    <a:pt x="19937" y="20911"/>
                    <a:pt x="18965" y="20084"/>
                    <a:pt x="18298" y="19168"/>
                  </a:cubicBezTo>
                  <a:cubicBezTo>
                    <a:pt x="17547" y="18136"/>
                    <a:pt x="17200" y="17017"/>
                    <a:pt x="17283" y="15894"/>
                  </a:cubicBezTo>
                  <a:lnTo>
                    <a:pt x="17200" y="0"/>
                  </a:lnTo>
                  <a:close/>
                </a:path>
              </a:pathLst>
            </a:custGeom>
            <a:solidFill>
              <a:schemeClr val="accent5"/>
            </a:solidFill>
            <a:ln w="12700" cap="flat">
              <a:noFill/>
              <a:miter lim="400000"/>
            </a:ln>
            <a:effectLst/>
          </p:spPr>
          <p:txBody>
            <a:bodyPr lIns="8036" tIns="8036" rIns="8036" bIns="8036" anchor="ctr"/>
            <a:lstStyle/>
            <a:p>
              <a:pPr marL="0" marR="0" lvl="0" indent="0" algn="l" defTabSz="914400" rtl="0" eaLnBrk="1" fontAlgn="auto" latinLnBrk="0" hangingPunct="1">
                <a:lnSpc>
                  <a:spcPct val="100000"/>
                </a:lnSpc>
                <a:spcBef>
                  <a:spcPts val="0"/>
                </a:spcBef>
                <a:spcAft>
                  <a:spcPts val="0"/>
                </a:spcAft>
                <a:buClrTx/>
                <a:buSzTx/>
                <a:buFontTx/>
                <a:buNone/>
                <a:tabLst/>
                <a:defRPr sz="3200">
                  <a:solidFill>
                    <a:srgbClr val="FFFFFF"/>
                  </a:solidFill>
                </a:defRPr>
              </a:pPr>
              <a:endParaRPr kumimoji="0" sz="825" b="0" i="0" u="none" strike="noStrike" kern="0" cap="none" spc="0" normalizeH="0" baseline="0" noProof="0">
                <a:ln>
                  <a:noFill/>
                </a:ln>
                <a:solidFill>
                  <a:srgbClr val="FFFFFF"/>
                </a:solidFill>
                <a:effectLst/>
                <a:uLnTx/>
                <a:uFillTx/>
                <a:latin typeface="Lato Light" panose="020F0502020204030203" pitchFamily="34" charset="0"/>
                <a:ea typeface="Lato Light" panose="020F0502020204030203" pitchFamily="34" charset="0"/>
                <a:cs typeface="Lato Light" panose="020F0502020204030203" pitchFamily="34" charset="0"/>
                <a:sym typeface="Arial"/>
              </a:endParaRPr>
            </a:p>
          </p:txBody>
        </p:sp>
        <p:sp>
          <p:nvSpPr>
            <p:cNvPr id="6" name="Фигура">
              <a:extLst>
                <a:ext uri="{FF2B5EF4-FFF2-40B4-BE49-F238E27FC236}">
                  <a16:creationId xmlns:a16="http://schemas.microsoft.com/office/drawing/2014/main" id="{DBA7487D-1887-F54C-AB6A-ADDD0A9B7543}"/>
                </a:ext>
              </a:extLst>
            </p:cNvPr>
            <p:cNvSpPr/>
            <p:nvPr/>
          </p:nvSpPr>
          <p:spPr bwMode="auto">
            <a:xfrm>
              <a:off x="3007456" y="3789636"/>
              <a:ext cx="1538585" cy="1093887"/>
            </a:xfrm>
            <a:custGeom>
              <a:avLst/>
              <a:gdLst/>
              <a:ahLst/>
              <a:cxnLst>
                <a:cxn ang="0">
                  <a:pos x="wd2" y="hd2"/>
                </a:cxn>
                <a:cxn ang="5400000">
                  <a:pos x="wd2" y="hd2"/>
                </a:cxn>
                <a:cxn ang="10800000">
                  <a:pos x="wd2" y="hd2"/>
                </a:cxn>
                <a:cxn ang="16200000">
                  <a:pos x="wd2" y="hd2"/>
                </a:cxn>
              </a:cxnLst>
              <a:rect l="0" t="0" r="r" b="b"/>
              <a:pathLst>
                <a:path w="21600" h="21600" extrusionOk="0">
                  <a:moveTo>
                    <a:pt x="21600" y="6445"/>
                  </a:moveTo>
                  <a:lnTo>
                    <a:pt x="13829" y="21600"/>
                  </a:lnTo>
                  <a:cubicBezTo>
                    <a:pt x="10009" y="20297"/>
                    <a:pt x="6587" y="17300"/>
                    <a:pt x="4071" y="13051"/>
                  </a:cubicBezTo>
                  <a:cubicBezTo>
                    <a:pt x="1866" y="9328"/>
                    <a:pt x="455" y="4804"/>
                    <a:pt x="0" y="0"/>
                  </a:cubicBezTo>
                  <a:lnTo>
                    <a:pt x="15759" y="7124"/>
                  </a:lnTo>
                  <a:cubicBezTo>
                    <a:pt x="16726" y="7545"/>
                    <a:pt x="17742" y="7698"/>
                    <a:pt x="18751" y="7576"/>
                  </a:cubicBezTo>
                  <a:cubicBezTo>
                    <a:pt x="19743" y="7456"/>
                    <a:pt x="20710" y="7073"/>
                    <a:pt x="21600" y="6445"/>
                  </a:cubicBezTo>
                  <a:close/>
                </a:path>
              </a:pathLst>
            </a:custGeom>
            <a:solidFill>
              <a:schemeClr val="accent4"/>
            </a:solidFill>
            <a:ln w="12700" cap="flat">
              <a:noFill/>
              <a:miter lim="400000"/>
            </a:ln>
            <a:effectLst/>
          </p:spPr>
          <p:txBody>
            <a:bodyPr lIns="8036" tIns="8036" rIns="8036" bIns="8036" anchor="ctr"/>
            <a:lstStyle/>
            <a:p>
              <a:pPr marL="0" marR="0" lvl="0" indent="0" algn="l" defTabSz="914400" rtl="0" eaLnBrk="1" fontAlgn="auto" latinLnBrk="0" hangingPunct="1">
                <a:lnSpc>
                  <a:spcPct val="100000"/>
                </a:lnSpc>
                <a:spcBef>
                  <a:spcPts val="0"/>
                </a:spcBef>
                <a:spcAft>
                  <a:spcPts val="0"/>
                </a:spcAft>
                <a:buClrTx/>
                <a:buSzTx/>
                <a:buFontTx/>
                <a:buNone/>
                <a:tabLst/>
                <a:defRPr sz="3200">
                  <a:solidFill>
                    <a:srgbClr val="FFFFFF"/>
                  </a:solidFill>
                </a:defRPr>
              </a:pPr>
              <a:endParaRPr kumimoji="0" sz="825" b="0" i="0" u="none" strike="noStrike" kern="0" cap="none" spc="0" normalizeH="0" baseline="0" noProof="0">
                <a:ln>
                  <a:noFill/>
                </a:ln>
                <a:solidFill>
                  <a:srgbClr val="FFFFFF"/>
                </a:solidFill>
                <a:effectLst/>
                <a:uLnTx/>
                <a:uFillTx/>
                <a:latin typeface="Lato Light" panose="020F0502020204030203" pitchFamily="34" charset="0"/>
                <a:ea typeface="Lato Light" panose="020F0502020204030203" pitchFamily="34" charset="0"/>
                <a:cs typeface="Lato Light" panose="020F0502020204030203" pitchFamily="34" charset="0"/>
                <a:sym typeface="Arial"/>
              </a:endParaRPr>
            </a:p>
          </p:txBody>
        </p:sp>
        <p:sp>
          <p:nvSpPr>
            <p:cNvPr id="8" name="Фигура">
              <a:extLst>
                <a:ext uri="{FF2B5EF4-FFF2-40B4-BE49-F238E27FC236}">
                  <a16:creationId xmlns:a16="http://schemas.microsoft.com/office/drawing/2014/main" id="{0CA247C6-B109-9D4F-93AF-F289AEE8E8AD}"/>
                </a:ext>
              </a:extLst>
            </p:cNvPr>
            <p:cNvSpPr/>
            <p:nvPr/>
          </p:nvSpPr>
          <p:spPr bwMode="auto">
            <a:xfrm>
              <a:off x="4057588" y="3527997"/>
              <a:ext cx="1339899" cy="1389013"/>
            </a:xfrm>
            <a:custGeom>
              <a:avLst/>
              <a:gdLst/>
              <a:ahLst/>
              <a:cxnLst>
                <a:cxn ang="0">
                  <a:pos x="wd2" y="hd2"/>
                </a:cxn>
                <a:cxn ang="5400000">
                  <a:pos x="wd2" y="hd2"/>
                </a:cxn>
                <a:cxn ang="10800000">
                  <a:pos x="wd2" y="hd2"/>
                </a:cxn>
                <a:cxn ang="16200000">
                  <a:pos x="wd2" y="hd2"/>
                </a:cxn>
              </a:cxnLst>
              <a:rect l="0" t="0" r="r" b="b"/>
              <a:pathLst>
                <a:path w="21600" h="21243" extrusionOk="0">
                  <a:moveTo>
                    <a:pt x="12593" y="0"/>
                  </a:moveTo>
                  <a:lnTo>
                    <a:pt x="21600" y="11784"/>
                  </a:lnTo>
                  <a:cubicBezTo>
                    <a:pt x="19267" y="15419"/>
                    <a:pt x="15759" y="18239"/>
                    <a:pt x="11598" y="19826"/>
                  </a:cubicBezTo>
                  <a:cubicBezTo>
                    <a:pt x="7919" y="21229"/>
                    <a:pt x="3894" y="21600"/>
                    <a:pt x="0" y="20896"/>
                  </a:cubicBezTo>
                  <a:lnTo>
                    <a:pt x="10857" y="6567"/>
                  </a:lnTo>
                  <a:cubicBezTo>
                    <a:pt x="11599" y="5663"/>
                    <a:pt x="12137" y="4623"/>
                    <a:pt x="12439" y="3514"/>
                  </a:cubicBezTo>
                  <a:cubicBezTo>
                    <a:pt x="12751" y="2366"/>
                    <a:pt x="12804" y="1168"/>
                    <a:pt x="12593" y="0"/>
                  </a:cubicBezTo>
                  <a:close/>
                </a:path>
              </a:pathLst>
            </a:custGeom>
            <a:solidFill>
              <a:schemeClr val="accent3"/>
            </a:solidFill>
            <a:ln w="12700" cap="flat">
              <a:noFill/>
              <a:miter lim="400000"/>
            </a:ln>
            <a:effectLst/>
          </p:spPr>
          <p:txBody>
            <a:bodyPr lIns="8036" tIns="8036" rIns="8036" bIns="8036" anchor="ctr"/>
            <a:lstStyle/>
            <a:p>
              <a:pPr marL="0" marR="0" lvl="0" indent="0" algn="l" defTabSz="914400" rtl="0" eaLnBrk="1" fontAlgn="auto" latinLnBrk="0" hangingPunct="1">
                <a:lnSpc>
                  <a:spcPct val="100000"/>
                </a:lnSpc>
                <a:spcBef>
                  <a:spcPts val="0"/>
                </a:spcBef>
                <a:spcAft>
                  <a:spcPts val="0"/>
                </a:spcAft>
                <a:buClrTx/>
                <a:buSzTx/>
                <a:buFontTx/>
                <a:buNone/>
                <a:tabLst/>
                <a:defRPr sz="3200">
                  <a:solidFill>
                    <a:srgbClr val="FFFFFF"/>
                  </a:solidFill>
                </a:defRPr>
              </a:pPr>
              <a:endParaRPr kumimoji="0" sz="825" b="0" i="0" u="none" strike="noStrike" kern="0" cap="none" spc="0" normalizeH="0" baseline="0" noProof="0">
                <a:ln>
                  <a:noFill/>
                </a:ln>
                <a:solidFill>
                  <a:srgbClr val="FFFFFF"/>
                </a:solidFill>
                <a:effectLst/>
                <a:uLnTx/>
                <a:uFillTx/>
                <a:latin typeface="Lato Light" panose="020F0502020204030203" pitchFamily="34" charset="0"/>
                <a:ea typeface="Lato Light" panose="020F0502020204030203" pitchFamily="34" charset="0"/>
                <a:cs typeface="Lato Light" panose="020F0502020204030203" pitchFamily="34" charset="0"/>
                <a:sym typeface="Arial"/>
              </a:endParaRPr>
            </a:p>
          </p:txBody>
        </p:sp>
        <p:sp>
          <p:nvSpPr>
            <p:cNvPr id="9" name="Фигура">
              <a:extLst>
                <a:ext uri="{FF2B5EF4-FFF2-40B4-BE49-F238E27FC236}">
                  <a16:creationId xmlns:a16="http://schemas.microsoft.com/office/drawing/2014/main" id="{D140CE1D-9348-CE40-9375-9B90CCCC42C7}"/>
                </a:ext>
              </a:extLst>
            </p:cNvPr>
            <p:cNvSpPr>
              <a:spLocks/>
            </p:cNvSpPr>
            <p:nvPr/>
          </p:nvSpPr>
          <p:spPr bwMode="auto">
            <a:xfrm>
              <a:off x="4378036" y="2778509"/>
              <a:ext cx="1210250" cy="1464822"/>
            </a:xfrm>
            <a:custGeom>
              <a:avLst/>
              <a:gdLst>
                <a:gd name="T0" fmla="*/ 2151549 w 21337"/>
                <a:gd name="T1" fmla="*/ 2604088 h 21600"/>
                <a:gd name="T2" fmla="*/ 2151549 w 21337"/>
                <a:gd name="T3" fmla="*/ 2604088 h 21600"/>
                <a:gd name="T4" fmla="*/ 2151549 w 21337"/>
                <a:gd name="T5" fmla="*/ 2604088 h 21600"/>
                <a:gd name="T6" fmla="*/ 2151549 w 21337"/>
                <a:gd name="T7" fmla="*/ 2604088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337" h="21600" extrusionOk="0">
                  <a:moveTo>
                    <a:pt x="0" y="4387"/>
                  </a:moveTo>
                  <a:lnTo>
                    <a:pt x="15846" y="0"/>
                  </a:lnTo>
                  <a:cubicBezTo>
                    <a:pt x="19012" y="3104"/>
                    <a:pt x="20914" y="6970"/>
                    <a:pt x="21275" y="11038"/>
                  </a:cubicBezTo>
                  <a:cubicBezTo>
                    <a:pt x="21600" y="14704"/>
                    <a:pt x="20656" y="18371"/>
                    <a:pt x="18557" y="21600"/>
                  </a:cubicBezTo>
                  <a:lnTo>
                    <a:pt x="6371" y="7619"/>
                  </a:lnTo>
                  <a:cubicBezTo>
                    <a:pt x="5672" y="6816"/>
                    <a:pt x="4801" y="6128"/>
                    <a:pt x="3803" y="5590"/>
                  </a:cubicBezTo>
                  <a:cubicBezTo>
                    <a:pt x="2651" y="4968"/>
                    <a:pt x="1355" y="4558"/>
                    <a:pt x="0" y="4387"/>
                  </a:cubicBezTo>
                  <a:close/>
                </a:path>
              </a:pathLst>
            </a:custGeom>
            <a:solidFill>
              <a:schemeClr val="accent2"/>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8036" tIns="8036" rIns="8036" bIns="8036"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825" b="0" i="0" u="none" strike="noStrike" kern="1200" cap="none" spc="0" normalizeH="0" baseline="0" noProof="0">
                <a:ln>
                  <a:noFill/>
                </a:ln>
                <a:solidFill>
                  <a:prstClr val="black"/>
                </a:solidFill>
                <a:effectLst/>
                <a:uLnTx/>
                <a:uFillTx/>
                <a:latin typeface="Lato Light" panose="020F0502020204030203" pitchFamily="34" charset="0"/>
                <a:ea typeface="+mn-ea"/>
                <a:cs typeface="+mn-cs"/>
              </a:endParaRPr>
            </a:p>
          </p:txBody>
        </p:sp>
        <p:sp>
          <p:nvSpPr>
            <p:cNvPr id="12" name="TextBox 11">
              <a:extLst>
                <a:ext uri="{FF2B5EF4-FFF2-40B4-BE49-F238E27FC236}">
                  <a16:creationId xmlns:a16="http://schemas.microsoft.com/office/drawing/2014/main" id="{713146FD-DEFE-5B40-97DC-C93B994DE4A6}"/>
                </a:ext>
              </a:extLst>
            </p:cNvPr>
            <p:cNvSpPr txBox="1"/>
            <p:nvPr/>
          </p:nvSpPr>
          <p:spPr>
            <a:xfrm>
              <a:off x="4176154" y="2582676"/>
              <a:ext cx="269880" cy="193568"/>
            </a:xfrm>
            <a:prstGeom prst="rect">
              <a:avLst/>
            </a:prstGeom>
            <a:noFill/>
          </p:spPr>
          <p:txBody>
            <a:bodyPr wrap="none"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825" b="1" i="0" u="none" strike="noStrike" kern="1200" cap="none" spc="0" normalizeH="0" baseline="0" noProof="0">
                  <a:ln>
                    <a:noFill/>
                  </a:ln>
                  <a:solidFill>
                    <a:prstClr val="white"/>
                  </a:solidFill>
                  <a:effectLst/>
                  <a:uLnTx/>
                  <a:uFillTx/>
                  <a:latin typeface="Poppins" pitchFamily="2" charset="77"/>
                  <a:ea typeface="+mn-ea"/>
                  <a:cs typeface="Poppins" pitchFamily="2" charset="77"/>
                </a:rPr>
                <a:t>01</a:t>
              </a:r>
            </a:p>
          </p:txBody>
        </p:sp>
        <p:sp>
          <p:nvSpPr>
            <p:cNvPr id="50" name="TextBox 49">
              <a:extLst>
                <a:ext uri="{FF2B5EF4-FFF2-40B4-BE49-F238E27FC236}">
                  <a16:creationId xmlns:a16="http://schemas.microsoft.com/office/drawing/2014/main" id="{18FAA475-E2B8-8D46-82DA-2D8D2DB65F57}"/>
                </a:ext>
              </a:extLst>
            </p:cNvPr>
            <p:cNvSpPr txBox="1"/>
            <p:nvPr/>
          </p:nvSpPr>
          <p:spPr>
            <a:xfrm>
              <a:off x="5065014" y="3310992"/>
              <a:ext cx="289031" cy="193568"/>
            </a:xfrm>
            <a:prstGeom prst="rect">
              <a:avLst/>
            </a:prstGeom>
            <a:noFill/>
          </p:spPr>
          <p:txBody>
            <a:bodyPr wrap="none"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825" b="1" i="0" u="none" strike="noStrike" kern="1200" cap="none" spc="0" normalizeH="0" baseline="0" noProof="0">
                  <a:ln>
                    <a:noFill/>
                  </a:ln>
                  <a:solidFill>
                    <a:prstClr val="white"/>
                  </a:solidFill>
                  <a:effectLst/>
                  <a:uLnTx/>
                  <a:uFillTx/>
                  <a:latin typeface="Poppins" pitchFamily="2" charset="77"/>
                  <a:ea typeface="+mn-ea"/>
                  <a:cs typeface="Poppins" pitchFamily="2" charset="77"/>
                </a:rPr>
                <a:t>02</a:t>
              </a:r>
            </a:p>
          </p:txBody>
        </p:sp>
        <p:sp>
          <p:nvSpPr>
            <p:cNvPr id="51" name="TextBox 50">
              <a:extLst>
                <a:ext uri="{FF2B5EF4-FFF2-40B4-BE49-F238E27FC236}">
                  <a16:creationId xmlns:a16="http://schemas.microsoft.com/office/drawing/2014/main" id="{6CD4CB9D-64BF-9643-A5C0-999EFA63F492}"/>
                </a:ext>
              </a:extLst>
            </p:cNvPr>
            <p:cNvSpPr txBox="1"/>
            <p:nvPr/>
          </p:nvSpPr>
          <p:spPr>
            <a:xfrm>
              <a:off x="4615649" y="4372679"/>
              <a:ext cx="291977" cy="193568"/>
            </a:xfrm>
            <a:prstGeom prst="rect">
              <a:avLst/>
            </a:prstGeom>
            <a:noFill/>
          </p:spPr>
          <p:txBody>
            <a:bodyPr wrap="none"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825" b="1" i="0" u="none" strike="noStrike" kern="1200" cap="none" spc="0" normalizeH="0" baseline="0" noProof="0">
                  <a:ln>
                    <a:noFill/>
                  </a:ln>
                  <a:solidFill>
                    <a:prstClr val="white"/>
                  </a:solidFill>
                  <a:effectLst/>
                  <a:uLnTx/>
                  <a:uFillTx/>
                  <a:latin typeface="Poppins" pitchFamily="2" charset="77"/>
                  <a:ea typeface="+mn-ea"/>
                  <a:cs typeface="Poppins" pitchFamily="2" charset="77"/>
                </a:rPr>
                <a:t>03</a:t>
              </a:r>
            </a:p>
          </p:txBody>
        </p:sp>
        <p:sp>
          <p:nvSpPr>
            <p:cNvPr id="52" name="TextBox 51">
              <a:extLst>
                <a:ext uri="{FF2B5EF4-FFF2-40B4-BE49-F238E27FC236}">
                  <a16:creationId xmlns:a16="http://schemas.microsoft.com/office/drawing/2014/main" id="{167EF39A-72FD-F948-801F-9F312818B44F}"/>
                </a:ext>
              </a:extLst>
            </p:cNvPr>
            <p:cNvSpPr txBox="1"/>
            <p:nvPr/>
          </p:nvSpPr>
          <p:spPr>
            <a:xfrm>
              <a:off x="3521002" y="4275631"/>
              <a:ext cx="299343" cy="193568"/>
            </a:xfrm>
            <a:prstGeom prst="rect">
              <a:avLst/>
            </a:prstGeom>
            <a:noFill/>
          </p:spPr>
          <p:txBody>
            <a:bodyPr wrap="none"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825" b="1" i="0" u="none" strike="noStrike" kern="1200" cap="none" spc="0" normalizeH="0" baseline="0" noProof="0">
                  <a:ln>
                    <a:noFill/>
                  </a:ln>
                  <a:solidFill>
                    <a:prstClr val="white"/>
                  </a:solidFill>
                  <a:effectLst/>
                  <a:uLnTx/>
                  <a:uFillTx/>
                  <a:latin typeface="Poppins" pitchFamily="2" charset="77"/>
                  <a:ea typeface="+mn-ea"/>
                  <a:cs typeface="Poppins" pitchFamily="2" charset="77"/>
                </a:rPr>
                <a:t>04</a:t>
              </a:r>
            </a:p>
          </p:txBody>
        </p:sp>
        <p:sp>
          <p:nvSpPr>
            <p:cNvPr id="53" name="TextBox 52">
              <a:extLst>
                <a:ext uri="{FF2B5EF4-FFF2-40B4-BE49-F238E27FC236}">
                  <a16:creationId xmlns:a16="http://schemas.microsoft.com/office/drawing/2014/main" id="{7D7B583D-B4A9-C54C-9818-F3B15979FED3}"/>
                </a:ext>
              </a:extLst>
            </p:cNvPr>
            <p:cNvSpPr txBox="1"/>
            <p:nvPr/>
          </p:nvSpPr>
          <p:spPr>
            <a:xfrm>
              <a:off x="3272244" y="3174699"/>
              <a:ext cx="296397" cy="193568"/>
            </a:xfrm>
            <a:prstGeom prst="rect">
              <a:avLst/>
            </a:prstGeom>
            <a:noFill/>
          </p:spPr>
          <p:txBody>
            <a:bodyPr wrap="none"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825" b="1" i="0" u="none" strike="noStrike" kern="1200" cap="none" spc="0" normalizeH="0" baseline="0" noProof="0">
                  <a:ln>
                    <a:noFill/>
                  </a:ln>
                  <a:solidFill>
                    <a:prstClr val="white"/>
                  </a:solidFill>
                  <a:effectLst/>
                  <a:uLnTx/>
                  <a:uFillTx/>
                  <a:latin typeface="Poppins" pitchFamily="2" charset="77"/>
                  <a:ea typeface="+mn-ea"/>
                  <a:cs typeface="Poppins" pitchFamily="2" charset="77"/>
                </a:rPr>
                <a:t>05</a:t>
              </a:r>
            </a:p>
          </p:txBody>
        </p:sp>
        <p:sp>
          <p:nvSpPr>
            <p:cNvPr id="54" name="TextBox 53">
              <a:extLst>
                <a:ext uri="{FF2B5EF4-FFF2-40B4-BE49-F238E27FC236}">
                  <a16:creationId xmlns:a16="http://schemas.microsoft.com/office/drawing/2014/main" id="{EFEB7F97-E035-5244-A072-4CCF81FD6355}"/>
                </a:ext>
              </a:extLst>
            </p:cNvPr>
            <p:cNvSpPr txBox="1"/>
            <p:nvPr/>
          </p:nvSpPr>
          <p:spPr>
            <a:xfrm>
              <a:off x="5046550" y="1838758"/>
              <a:ext cx="3067226" cy="652018"/>
            </a:xfrm>
            <a:prstGeom prst="rect">
              <a:avLst/>
            </a:prstGeom>
            <a:noFill/>
          </p:spPr>
          <p:txBody>
            <a:bodyPr wrap="square" rtlCol="0" anchor="t" anchorCtr="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a:ln>
                    <a:noFill/>
                  </a:ln>
                  <a:solidFill>
                    <a:srgbClr val="384967"/>
                  </a:solidFill>
                  <a:effectLst/>
                  <a:uLnTx/>
                  <a:uFillTx/>
                  <a:latin typeface="Poppins" pitchFamily="2" charset="77"/>
                  <a:ea typeface="League Spartan" charset="0"/>
                  <a:cs typeface="Poppins" pitchFamily="2" charset="77"/>
                </a:rPr>
                <a:t>Entry application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384967"/>
                  </a:solidFill>
                  <a:effectLst/>
                  <a:uLnTx/>
                  <a:uFillTx/>
                  <a:latin typeface="Poppins" pitchFamily="2" charset="77"/>
                  <a:ea typeface="League Spartan" charset="0"/>
                  <a:cs typeface="Poppins" pitchFamily="2" charset="77"/>
                </a:rPr>
                <a:t>Apply for and be approved to enter an RACP Training Program </a:t>
              </a:r>
            </a:p>
          </p:txBody>
        </p:sp>
        <p:sp>
          <p:nvSpPr>
            <p:cNvPr id="55" name="TextBox 54">
              <a:extLst>
                <a:ext uri="{FF2B5EF4-FFF2-40B4-BE49-F238E27FC236}">
                  <a16:creationId xmlns:a16="http://schemas.microsoft.com/office/drawing/2014/main" id="{54D6BA26-24E7-8641-9460-6FDD300A672C}"/>
                </a:ext>
              </a:extLst>
            </p:cNvPr>
            <p:cNvSpPr txBox="1"/>
            <p:nvPr/>
          </p:nvSpPr>
          <p:spPr>
            <a:xfrm>
              <a:off x="5729214" y="2917481"/>
              <a:ext cx="2504966" cy="931275"/>
            </a:xfrm>
            <a:prstGeom prst="rect">
              <a:avLst/>
            </a:prstGeom>
            <a:noFill/>
          </p:spPr>
          <p:txBody>
            <a:bodyPr wrap="square" lIns="51435" tIns="25718" rIns="51435" bIns="25718" rtlCol="0" anchor="t" anchorCtr="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a:ln>
                    <a:noFill/>
                  </a:ln>
                  <a:solidFill>
                    <a:srgbClr val="C69214"/>
                  </a:solidFill>
                  <a:effectLst/>
                  <a:uLnTx/>
                  <a:uFillTx/>
                  <a:latin typeface="Poppins"/>
                  <a:ea typeface="League Spartan" charset="0"/>
                  <a:cs typeface="Poppins"/>
                </a:rPr>
                <a:t>Plan and support learning</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C69214"/>
                  </a:solidFill>
                  <a:effectLst/>
                  <a:uLnTx/>
                  <a:uFillTx/>
                  <a:latin typeface="Poppins"/>
                  <a:ea typeface="League Spartan" charset="0"/>
                  <a:cs typeface="Poppins"/>
                </a:rPr>
                <a:t>Plan goals for a rotation based on the curriculum learning goals and opportunities available at the setting with a supervisor</a:t>
              </a:r>
            </a:p>
          </p:txBody>
        </p:sp>
        <p:sp>
          <p:nvSpPr>
            <p:cNvPr id="57" name="TextBox 56">
              <a:extLst>
                <a:ext uri="{FF2B5EF4-FFF2-40B4-BE49-F238E27FC236}">
                  <a16:creationId xmlns:a16="http://schemas.microsoft.com/office/drawing/2014/main" id="{A182FDBF-A82F-A84D-83E1-FB7D75EA3965}"/>
                </a:ext>
              </a:extLst>
            </p:cNvPr>
            <p:cNvSpPr txBox="1"/>
            <p:nvPr/>
          </p:nvSpPr>
          <p:spPr>
            <a:xfrm>
              <a:off x="575912" y="1881984"/>
              <a:ext cx="2677398" cy="1602878"/>
            </a:xfrm>
            <a:prstGeom prst="rect">
              <a:avLst/>
            </a:prstGeom>
            <a:noFill/>
          </p:spPr>
          <p:txBody>
            <a:bodyPr wrap="square" rtlCol="0" anchor="t" anchorCtr="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a:ln>
                    <a:noFill/>
                  </a:ln>
                  <a:solidFill>
                    <a:srgbClr val="433E2B"/>
                  </a:solidFill>
                  <a:effectLst/>
                  <a:uLnTx/>
                  <a:uFillTx/>
                  <a:latin typeface="Poppins" pitchFamily="2" charset="77"/>
                  <a:ea typeface="League Spartan" charset="0"/>
                  <a:cs typeface="Poppins" pitchFamily="2" charset="77"/>
                </a:rPr>
                <a:t>Progression decision</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433E2B"/>
                  </a:solidFill>
                  <a:effectLst/>
                  <a:uLnTx/>
                  <a:uFillTx/>
                  <a:latin typeface="Poppins" pitchFamily="2" charset="77"/>
                  <a:ea typeface="League Spartan" charset="0"/>
                  <a:cs typeface="Poppins" pitchFamily="2" charset="77"/>
                </a:rPr>
                <a:t>The supervisor rating and evidence of trainee performance are reviewed by a Progress Review Panel who decide if/how the trainee progresses in the training program</a:t>
              </a:r>
            </a:p>
          </p:txBody>
        </p:sp>
        <p:sp>
          <p:nvSpPr>
            <p:cNvPr id="58" name="TextBox 57">
              <a:extLst>
                <a:ext uri="{FF2B5EF4-FFF2-40B4-BE49-F238E27FC236}">
                  <a16:creationId xmlns:a16="http://schemas.microsoft.com/office/drawing/2014/main" id="{03EEA286-BAA8-B745-B2BC-B15C3EE63F6D}"/>
                </a:ext>
              </a:extLst>
            </p:cNvPr>
            <p:cNvSpPr txBox="1"/>
            <p:nvPr/>
          </p:nvSpPr>
          <p:spPr>
            <a:xfrm>
              <a:off x="617018" y="4245933"/>
              <a:ext cx="2694064" cy="1319966"/>
            </a:xfrm>
            <a:prstGeom prst="rect">
              <a:avLst/>
            </a:prstGeom>
            <a:noFill/>
          </p:spPr>
          <p:txBody>
            <a:bodyPr wrap="square" lIns="91440" tIns="45720" rIns="91440" bIns="45720" rtlCol="0" anchor="t" anchorCtr="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a:ln>
                    <a:noFill/>
                  </a:ln>
                  <a:solidFill>
                    <a:srgbClr val="861F41"/>
                  </a:solidFill>
                  <a:effectLst/>
                  <a:uLnTx/>
                  <a:uFillTx/>
                  <a:latin typeface="Poppins"/>
                  <a:ea typeface="League Spartan" charset="0"/>
                  <a:cs typeface="Poppins"/>
                </a:rPr>
                <a:t>Progress Report </a:t>
              </a:r>
            </a:p>
            <a:p>
              <a:pPr marL="95885" marR="0" lvl="0" indent="-95885"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400" b="0" i="0" u="none" strike="noStrike" kern="1200" cap="none" spc="0" normalizeH="0" baseline="0" noProof="0">
                  <a:ln>
                    <a:noFill/>
                  </a:ln>
                  <a:solidFill>
                    <a:srgbClr val="861F41"/>
                  </a:solidFill>
                  <a:effectLst/>
                  <a:uLnTx/>
                  <a:uFillTx/>
                  <a:latin typeface="Poppins"/>
                  <a:ea typeface="League Spartan" charset="0"/>
                  <a:cs typeface="Poppins"/>
                </a:rPr>
                <a:t>Reflect on and discuss progress during the rotation</a:t>
              </a:r>
            </a:p>
            <a:p>
              <a:pPr marL="95885" marR="0" lvl="0" indent="-95885"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400" b="0" i="0" u="none" strike="noStrike" kern="1200" cap="none" spc="0" normalizeH="0" baseline="0" noProof="0">
                  <a:ln>
                    <a:noFill/>
                  </a:ln>
                  <a:solidFill>
                    <a:srgbClr val="861F41"/>
                  </a:solidFill>
                  <a:effectLst/>
                  <a:uLnTx/>
                  <a:uFillTx/>
                  <a:latin typeface="Poppins"/>
                  <a:ea typeface="League Spartan" charset="0"/>
                  <a:cs typeface="Poppins"/>
                </a:rPr>
                <a:t>Trainee and supervisor meet </a:t>
              </a:r>
            </a:p>
            <a:p>
              <a:pPr marL="95885" marR="0" lvl="0" indent="-95885"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400" b="0" i="0" u="none" strike="noStrike" kern="1200" cap="none" spc="0" normalizeH="0" baseline="0" noProof="0">
                  <a:ln>
                    <a:noFill/>
                  </a:ln>
                  <a:solidFill>
                    <a:srgbClr val="861F41"/>
                  </a:solidFill>
                  <a:effectLst/>
                  <a:uLnTx/>
                  <a:uFillTx/>
                  <a:latin typeface="Poppins"/>
                  <a:ea typeface="League Spartan" charset="0"/>
                  <a:cs typeface="Poppins"/>
                </a:rPr>
                <a:t>Supervisor provides feedback and an overall rating against each learning goal </a:t>
              </a:r>
              <a:endParaRPr kumimoji="0" lang="en-US" sz="1400" b="1" i="0" u="none" strike="noStrike" kern="1200" cap="none" spc="0" normalizeH="0" baseline="0" noProof="0">
                <a:ln>
                  <a:noFill/>
                </a:ln>
                <a:solidFill>
                  <a:srgbClr val="861F41"/>
                </a:solidFill>
                <a:effectLst/>
                <a:uLnTx/>
                <a:uFillTx/>
                <a:latin typeface="Poppins"/>
                <a:ea typeface="League Spartan" charset="0"/>
                <a:cs typeface="Poppins"/>
              </a:endParaRPr>
            </a:p>
          </p:txBody>
        </p:sp>
      </p:grpSp>
      <p:sp>
        <p:nvSpPr>
          <p:cNvPr id="3" name="Title 6">
            <a:extLst>
              <a:ext uri="{FF2B5EF4-FFF2-40B4-BE49-F238E27FC236}">
                <a16:creationId xmlns:a16="http://schemas.microsoft.com/office/drawing/2014/main" id="{FC93E932-F35D-EA67-5EEE-1E66E1E167DE}"/>
              </a:ext>
            </a:extLst>
          </p:cNvPr>
          <p:cNvSpPr txBox="1">
            <a:spLocks/>
          </p:cNvSpPr>
          <p:nvPr/>
        </p:nvSpPr>
        <p:spPr>
          <a:xfrm>
            <a:off x="1501676" y="265498"/>
            <a:ext cx="9188648" cy="541751"/>
          </a:xfrm>
          <a:prstGeom prst="rect">
            <a:avLst/>
          </a:prstGeom>
        </p:spPr>
        <p:txBody>
          <a:bodyPr vert="horz" lIns="68580" tIns="34290" rIns="68580" bIns="34290" rtlCol="0" anchor="ctr">
            <a:noAutofit/>
          </a:bodyPr>
          <a:lstStyle>
            <a:lvl1pPr algn="ctr" defTabSz="914400" rtl="0" eaLnBrk="1" latinLnBrk="0" hangingPunct="1">
              <a:spcBef>
                <a:spcPct val="0"/>
              </a:spcBef>
              <a:buNone/>
              <a:defRPr sz="4000" b="1" i="0" kern="1200">
                <a:solidFill>
                  <a:srgbClr val="433E35"/>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US" sz="3100" b="1" i="0" u="none" strike="noStrike" kern="1200" cap="none" spc="0" normalizeH="0" baseline="0" noProof="0">
                <a:ln>
                  <a:noFill/>
                </a:ln>
                <a:solidFill>
                  <a:srgbClr val="384967"/>
                </a:solidFill>
                <a:effectLst/>
                <a:uLnTx/>
                <a:uFillTx/>
                <a:latin typeface="Georgia" panose="02040502050405020303" pitchFamily="18" charset="0"/>
                <a:ea typeface="+mj-ea"/>
                <a:cs typeface="+mj-cs"/>
              </a:rPr>
              <a:t>Learning and assessment cycle</a:t>
            </a:r>
            <a:endParaRPr kumimoji="0" lang="en-AU" sz="3100" b="1" i="0" u="none" strike="noStrike" kern="1200" cap="none" spc="0" normalizeH="0" baseline="50000" noProof="0">
              <a:ln>
                <a:noFill/>
              </a:ln>
              <a:solidFill>
                <a:srgbClr val="384967"/>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7" name="Straight Connector 6">
            <a:extLst>
              <a:ext uri="{FF2B5EF4-FFF2-40B4-BE49-F238E27FC236}">
                <a16:creationId xmlns:a16="http://schemas.microsoft.com/office/drawing/2014/main" id="{88B36C52-3099-2335-EF64-3AA09A2F340F}"/>
              </a:ext>
            </a:extLst>
          </p:cNvPr>
          <p:cNvSpPr/>
          <p:nvPr/>
        </p:nvSpPr>
        <p:spPr>
          <a:xfrm flipV="1">
            <a:off x="704986" y="958678"/>
            <a:ext cx="10808493" cy="28575"/>
          </a:xfrm>
          <a:prstGeom prst="line">
            <a:avLst/>
          </a:pr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AU" sz="1800" b="0" i="0" u="none" strike="noStrike" kern="1200" cap="none" spc="0" normalizeH="0" baseline="0" noProof="0">
              <a:ln>
                <a:noFill/>
              </a:ln>
              <a:solidFill>
                <a:prstClr val="white"/>
              </a:solidFill>
              <a:effectLst/>
              <a:uLnTx/>
              <a:uFillTx/>
              <a:latin typeface="Arial"/>
              <a:ea typeface="+mn-ea"/>
              <a:cs typeface="+mn-cs"/>
            </a:endParaRPr>
          </a:p>
        </p:txBody>
      </p:sp>
      <p:pic>
        <p:nvPicPr>
          <p:cNvPr id="11" name="Video 10">
            <a:extLst>
              <a:ext uri="{FF2B5EF4-FFF2-40B4-BE49-F238E27FC236}">
                <a16:creationId xmlns:a16="http://schemas.microsoft.com/office/drawing/2014/main" id="{603BD6FA-A3E5-327D-19E9-7C1164D85611}"/>
              </a:ext>
            </a:extLst>
          </p:cNvPr>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86591035"/>
      </p:ext>
    </p:extLst>
  </p:cSld>
  <p:clrMapOvr>
    <a:masterClrMapping/>
  </p:clrMapOvr>
  <mc:AlternateContent xmlns:mc="http://schemas.openxmlformats.org/markup-compatibility/2006" xmlns:p14="http://schemas.microsoft.com/office/powerpoint/2010/main">
    <mc:Choice Requires="p14">
      <p:transition spd="slow" p14:dur="2000" advTm="37132"/>
    </mc:Choice>
    <mc:Fallback xmlns="">
      <p:transition spd="slow" advTm="371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1"/>
                </p:tgtEl>
              </p:cMediaNode>
            </p:video>
            <p:seq concurrent="1" nextAc="seek">
              <p:cTn id="8" restart="whenNotActive" fill="hold" evtFilter="cancelBubble" nodeType="interactiveSeq">
                <p:stCondLst>
                  <p:cond evt="onClick" delay="0">
                    <p:tgtEl>
                      <p:spTgt spid="11"/>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1"/>
                                        </p:tgtEl>
                                      </p:cBhvr>
                                    </p:cmd>
                                  </p:childTnLst>
                                </p:cTn>
                              </p:par>
                            </p:childTnLst>
                          </p:cTn>
                        </p:par>
                      </p:childTnLst>
                    </p:cTn>
                  </p:par>
                </p:childTnLst>
              </p:cTn>
              <p:nextCondLst>
                <p:cond evt="onClick" delay="0">
                  <p:tgtEl>
                    <p:spTgt spid="11"/>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850D7E41-44F7-2E71-5A65-6CFACFA174B5}"/>
              </a:ext>
            </a:extLst>
          </p:cNvPr>
          <p:cNvSpPr/>
          <p:nvPr/>
        </p:nvSpPr>
        <p:spPr>
          <a:xfrm>
            <a:off x="107576" y="6071347"/>
            <a:ext cx="2561868" cy="722335"/>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AU" sz="1800" b="0" i="0" u="none" strike="noStrike" kern="1200" cap="none" spc="0" normalizeH="0" baseline="0" noProof="0">
              <a:ln>
                <a:noFill/>
              </a:ln>
              <a:solidFill>
                <a:prstClr val="white"/>
              </a:solidFill>
              <a:effectLst/>
              <a:uLnTx/>
              <a:uFillTx/>
              <a:latin typeface="Arial"/>
              <a:ea typeface="+mn-ea"/>
              <a:cs typeface="+mn-cs"/>
            </a:endParaRPr>
          </a:p>
        </p:txBody>
      </p:sp>
      <p:sp>
        <p:nvSpPr>
          <p:cNvPr id="7" name="Straight Connector 6">
            <a:extLst>
              <a:ext uri="{FF2B5EF4-FFF2-40B4-BE49-F238E27FC236}">
                <a16:creationId xmlns:a16="http://schemas.microsoft.com/office/drawing/2014/main" id="{0DB68204-AAC1-B399-E5DD-996F1E90C338}"/>
              </a:ext>
            </a:extLst>
          </p:cNvPr>
          <p:cNvSpPr/>
          <p:nvPr/>
        </p:nvSpPr>
        <p:spPr>
          <a:xfrm flipV="1">
            <a:off x="691753" y="1128712"/>
            <a:ext cx="10808493" cy="28575"/>
          </a:xfrm>
          <a:prstGeom prst="line">
            <a:avLst/>
          </a:pr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AU" sz="1800" b="0" i="0" u="none" strike="noStrike" kern="1200" cap="none" spc="0" normalizeH="0" baseline="0" noProof="0">
              <a:ln>
                <a:noFill/>
              </a:ln>
              <a:solidFill>
                <a:prstClr val="white"/>
              </a:solidFill>
              <a:effectLst/>
              <a:uLnTx/>
              <a:uFillTx/>
              <a:latin typeface="Arial"/>
              <a:ea typeface="+mn-ea"/>
              <a:cs typeface="+mn-cs"/>
            </a:endParaRPr>
          </a:p>
        </p:txBody>
      </p:sp>
      <p:sp>
        <p:nvSpPr>
          <p:cNvPr id="8" name="Title 6">
            <a:extLst>
              <a:ext uri="{FF2B5EF4-FFF2-40B4-BE49-F238E27FC236}">
                <a16:creationId xmlns:a16="http://schemas.microsoft.com/office/drawing/2014/main" id="{7A87D299-B58F-EFCD-4B7F-2591D12FE234}"/>
              </a:ext>
            </a:extLst>
          </p:cNvPr>
          <p:cNvSpPr txBox="1">
            <a:spLocks/>
          </p:cNvSpPr>
          <p:nvPr/>
        </p:nvSpPr>
        <p:spPr>
          <a:xfrm>
            <a:off x="0" y="289248"/>
            <a:ext cx="12251530" cy="722335"/>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4000" b="1" i="0" kern="1200">
                <a:solidFill>
                  <a:srgbClr val="433E35"/>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US" sz="3100" b="1" i="0" u="none" strike="noStrike" kern="1200" cap="none" spc="0" normalizeH="0" baseline="0" noProof="0">
                <a:ln>
                  <a:noFill/>
                </a:ln>
                <a:solidFill>
                  <a:srgbClr val="384967"/>
                </a:solidFill>
                <a:effectLst/>
                <a:uLnTx/>
                <a:uFillTx/>
                <a:latin typeface="Georgia" panose="02040502050405020303" pitchFamily="18" charset="0"/>
                <a:ea typeface="+mj-ea"/>
                <a:cs typeface="+mj-cs"/>
              </a:rPr>
              <a:t>New assessment tools</a:t>
            </a:r>
            <a:endParaRPr kumimoji="0" lang="en-AU" sz="3100" b="1" i="0" u="none" strike="noStrike" kern="1200" cap="none" spc="0" normalizeH="0" baseline="50000" noProof="0">
              <a:ln>
                <a:noFill/>
              </a:ln>
              <a:solidFill>
                <a:srgbClr val="384967"/>
              </a:solidFill>
              <a:effectLst/>
              <a:uLnTx/>
              <a:uFillTx/>
              <a:latin typeface="Tahoma" panose="020B0604030504040204" pitchFamily="34" charset="0"/>
              <a:ea typeface="Tahoma" panose="020B0604030504040204" pitchFamily="34" charset="0"/>
              <a:cs typeface="Tahoma" panose="020B0604030504040204" pitchFamily="34" charset="0"/>
            </a:endParaRPr>
          </a:p>
        </p:txBody>
      </p:sp>
      <p:pic>
        <p:nvPicPr>
          <p:cNvPr id="5" name="Picture 4">
            <a:extLst>
              <a:ext uri="{FF2B5EF4-FFF2-40B4-BE49-F238E27FC236}">
                <a16:creationId xmlns:a16="http://schemas.microsoft.com/office/drawing/2014/main" id="{D7A173E6-AB7D-6055-47D6-B5C5DE8FF904}"/>
              </a:ext>
            </a:extLst>
          </p:cNvPr>
          <p:cNvPicPr>
            <a:picLocks noChangeAspect="1"/>
          </p:cNvPicPr>
          <p:nvPr/>
        </p:nvPicPr>
        <p:blipFill>
          <a:blip r:embed="rId6"/>
          <a:stretch>
            <a:fillRect/>
          </a:stretch>
        </p:blipFill>
        <p:spPr>
          <a:xfrm>
            <a:off x="614755" y="5372352"/>
            <a:ext cx="1203710" cy="1285964"/>
          </a:xfrm>
          <a:prstGeom prst="rect">
            <a:avLst/>
          </a:prstGeom>
        </p:spPr>
      </p:pic>
      <p:sp>
        <p:nvSpPr>
          <p:cNvPr id="2" name="TextBox 1">
            <a:extLst>
              <a:ext uri="{FF2B5EF4-FFF2-40B4-BE49-F238E27FC236}">
                <a16:creationId xmlns:a16="http://schemas.microsoft.com/office/drawing/2014/main" id="{63D141C9-007A-05F3-393E-AEABF63D956C}"/>
              </a:ext>
            </a:extLst>
          </p:cNvPr>
          <p:cNvSpPr txBox="1"/>
          <p:nvPr/>
        </p:nvSpPr>
        <p:spPr>
          <a:xfrm>
            <a:off x="435743" y="1302719"/>
            <a:ext cx="2036366" cy="2277547"/>
          </a:xfrm>
          <a:prstGeom prst="rect">
            <a:avLst/>
          </a:prstGeom>
          <a:noFill/>
        </p:spPr>
        <p:txBody>
          <a:bodyPr wrap="square" lIns="91440" tIns="45720" rIns="91440" bIns="45720" rtlCol="0" anchor="t">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a:ln>
                  <a:noFill/>
                </a:ln>
                <a:solidFill>
                  <a:srgbClr val="384967"/>
                </a:solidFill>
                <a:effectLst/>
                <a:uLnTx/>
                <a:uFillTx/>
                <a:latin typeface="Arial"/>
                <a:ea typeface="+mn-ea"/>
                <a:cs typeface="+mn-cs"/>
              </a:rPr>
              <a:t>Rotation plan</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1" i="0" u="none" strike="noStrike" kern="1200" cap="none" spc="0" normalizeH="0" baseline="0" noProof="0">
              <a:ln>
                <a:noFill/>
              </a:ln>
              <a:solidFill>
                <a:srgbClr val="384967"/>
              </a:solidFill>
              <a:effectLst/>
              <a:uLnTx/>
              <a:uFillTx/>
              <a:latin typeface="Arial"/>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384967"/>
                </a:solidFill>
                <a:effectLst/>
                <a:uLnTx/>
                <a:uFillTx/>
                <a:latin typeface="Arial"/>
                <a:ea typeface="+mn-ea"/>
                <a:cs typeface="+mn-cs"/>
              </a:rPr>
              <a:t>Trainee and supervisor outline rotation details, learning goals and opportunities for the upcoming rotation.</a:t>
            </a:r>
            <a:endParaRPr kumimoji="0" lang="en-US" sz="1400" b="0" i="0" u="none" strike="noStrike" kern="1200" cap="none" spc="0" normalizeH="0" baseline="0" noProof="0">
              <a:ln>
                <a:noFill/>
              </a:ln>
              <a:solidFill>
                <a:srgbClr val="384967"/>
              </a:solidFill>
              <a:effectLst/>
              <a:uLnTx/>
              <a:uFillTx/>
              <a:latin typeface="Arial"/>
              <a:ea typeface="+mn-ea"/>
              <a:cs typeface="Arial"/>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a:ea typeface="+mn-ea"/>
              <a:cs typeface="+mn-cs"/>
            </a:endParaRPr>
          </a:p>
          <a:p>
            <a:pPr marL="457200" marR="0" lvl="1"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prstClr val="black"/>
                </a:solidFill>
                <a:effectLst/>
                <a:uLnTx/>
                <a:uFillTx/>
                <a:latin typeface="Arial"/>
                <a:ea typeface="+mn-lt"/>
                <a:cs typeface="Arial"/>
              </a:rPr>
              <a:t> </a:t>
            </a:r>
          </a:p>
        </p:txBody>
      </p:sp>
      <p:sp>
        <p:nvSpPr>
          <p:cNvPr id="3" name="TextBox 2">
            <a:extLst>
              <a:ext uri="{FF2B5EF4-FFF2-40B4-BE49-F238E27FC236}">
                <a16:creationId xmlns:a16="http://schemas.microsoft.com/office/drawing/2014/main" id="{22310133-AD5C-7FAC-57A0-6BF3CB4AE56E}"/>
              </a:ext>
            </a:extLst>
          </p:cNvPr>
          <p:cNvSpPr txBox="1"/>
          <p:nvPr/>
        </p:nvSpPr>
        <p:spPr>
          <a:xfrm>
            <a:off x="3206773" y="1302719"/>
            <a:ext cx="2472323" cy="1754326"/>
          </a:xfrm>
          <a:prstGeom prst="rect">
            <a:avLst/>
          </a:prstGeom>
          <a:noFill/>
        </p:spPr>
        <p:txBody>
          <a:bodyPr wrap="square" lIns="91440" tIns="45720" rIns="91440" bIns="45720" rtlCol="0" anchor="t">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a:ln>
                  <a:noFill/>
                </a:ln>
                <a:solidFill>
                  <a:srgbClr val="384967"/>
                </a:solidFill>
                <a:effectLst/>
                <a:uLnTx/>
                <a:uFillTx/>
                <a:latin typeface="Arial"/>
                <a:ea typeface="+mn-ea"/>
                <a:cs typeface="+mn-cs"/>
              </a:rPr>
              <a:t>Observation capture</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1" i="0" u="none" strike="noStrike" kern="1200" cap="none" spc="0" normalizeH="0" baseline="0" noProof="0">
              <a:ln>
                <a:noFill/>
              </a:ln>
              <a:solidFill>
                <a:srgbClr val="384967"/>
              </a:solidFill>
              <a:effectLst/>
              <a:uLnTx/>
              <a:uFillTx/>
              <a:latin typeface="Arial"/>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384967"/>
                </a:solidFill>
                <a:effectLst/>
                <a:uLnTx/>
                <a:uFillTx/>
                <a:latin typeface="Arial"/>
                <a:ea typeface="+mn-ea"/>
                <a:cs typeface="+mn-cs"/>
              </a:rPr>
              <a:t>Trainee is observed by an assessor to demonstrate their skills and knowledge in one learning goal.</a:t>
            </a:r>
            <a:endParaRPr kumimoji="0" lang="en-US" sz="1400" b="0" i="0" u="none" strike="noStrike" kern="1200" cap="none" spc="0" normalizeH="0" baseline="0" noProof="0">
              <a:ln>
                <a:noFill/>
              </a:ln>
              <a:solidFill>
                <a:prstClr val="black"/>
              </a:solidFill>
              <a:effectLst/>
              <a:uLnTx/>
              <a:uFillTx/>
              <a:latin typeface="Arial"/>
              <a:ea typeface="+mn-ea"/>
              <a:cs typeface="+mn-cs"/>
            </a:endParaRPr>
          </a:p>
          <a:p>
            <a:pPr marL="457200" marR="0" lvl="1"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prstClr val="black"/>
                </a:solidFill>
                <a:effectLst/>
                <a:uLnTx/>
                <a:uFillTx/>
                <a:latin typeface="Arial"/>
                <a:ea typeface="+mn-lt"/>
                <a:cs typeface="Arial"/>
              </a:rPr>
              <a:t> </a:t>
            </a:r>
          </a:p>
        </p:txBody>
      </p:sp>
      <p:sp>
        <p:nvSpPr>
          <p:cNvPr id="6" name="TextBox 5">
            <a:extLst>
              <a:ext uri="{FF2B5EF4-FFF2-40B4-BE49-F238E27FC236}">
                <a16:creationId xmlns:a16="http://schemas.microsoft.com/office/drawing/2014/main" id="{D2428145-4C64-41B6-C8BB-0EA78C131B56}"/>
              </a:ext>
            </a:extLst>
          </p:cNvPr>
          <p:cNvSpPr txBox="1"/>
          <p:nvPr/>
        </p:nvSpPr>
        <p:spPr>
          <a:xfrm>
            <a:off x="6336746" y="1302719"/>
            <a:ext cx="2472323" cy="1785104"/>
          </a:xfrm>
          <a:prstGeom prst="rect">
            <a:avLst/>
          </a:prstGeom>
          <a:noFill/>
        </p:spPr>
        <p:txBody>
          <a:bodyPr wrap="square" lIns="91440" tIns="45720" rIns="91440" bIns="45720" rtlCol="0" anchor="t">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a:ln>
                  <a:noFill/>
                </a:ln>
                <a:solidFill>
                  <a:srgbClr val="384967"/>
                </a:solidFill>
                <a:effectLst/>
                <a:uLnTx/>
                <a:uFillTx/>
                <a:latin typeface="Arial"/>
                <a:ea typeface="+mn-ea"/>
                <a:cs typeface="+mn-cs"/>
              </a:rPr>
              <a:t>Learning capture</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1" i="0" u="none" strike="noStrike" kern="1200" cap="none" spc="0" normalizeH="0" baseline="0" noProof="0">
              <a:ln>
                <a:noFill/>
              </a:ln>
              <a:solidFill>
                <a:srgbClr val="384967"/>
              </a:solidFill>
              <a:effectLst/>
              <a:uLnTx/>
              <a:uFillTx/>
              <a:latin typeface="Arial"/>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384967"/>
                </a:solidFill>
                <a:effectLst/>
                <a:uLnTx/>
                <a:uFillTx/>
                <a:latin typeface="Arial"/>
                <a:ea typeface="+mn-ea"/>
                <a:cs typeface="+mn-cs"/>
              </a:rPr>
              <a:t>Trainee reflects and provides evidence on a professional development experience linked to one learning goal. </a:t>
            </a:r>
            <a:endParaRPr kumimoji="0" lang="en-US" sz="1400" b="0" i="0" u="none" strike="noStrike" kern="1200" cap="none" spc="0" normalizeH="0" baseline="0" noProof="0">
              <a:ln>
                <a:noFill/>
              </a:ln>
              <a:solidFill>
                <a:prstClr val="black"/>
              </a:solidFill>
              <a:effectLst/>
              <a:uLnTx/>
              <a:uFillTx/>
              <a:latin typeface="Arial"/>
              <a:ea typeface="+mn-ea"/>
              <a:cs typeface="+mn-cs"/>
            </a:endParaRPr>
          </a:p>
          <a:p>
            <a:pPr marL="457200" marR="0" lvl="1"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prstClr val="black"/>
                </a:solidFill>
                <a:effectLst/>
                <a:uLnTx/>
                <a:uFillTx/>
                <a:latin typeface="Arial"/>
                <a:ea typeface="+mn-lt"/>
                <a:cs typeface="Arial"/>
              </a:rPr>
              <a:t> </a:t>
            </a:r>
          </a:p>
        </p:txBody>
      </p:sp>
      <p:sp>
        <p:nvSpPr>
          <p:cNvPr id="9" name="TextBox 8">
            <a:extLst>
              <a:ext uri="{FF2B5EF4-FFF2-40B4-BE49-F238E27FC236}">
                <a16:creationId xmlns:a16="http://schemas.microsoft.com/office/drawing/2014/main" id="{097F5369-3CA2-9AE2-8049-FC69A0B9E3B5}"/>
              </a:ext>
            </a:extLst>
          </p:cNvPr>
          <p:cNvSpPr txBox="1"/>
          <p:nvPr/>
        </p:nvSpPr>
        <p:spPr>
          <a:xfrm>
            <a:off x="9307788" y="1302719"/>
            <a:ext cx="2536621" cy="2200602"/>
          </a:xfrm>
          <a:prstGeom prst="rect">
            <a:avLst/>
          </a:prstGeom>
          <a:noFill/>
        </p:spPr>
        <p:txBody>
          <a:bodyPr wrap="square" lIns="91440" tIns="45720" rIns="91440" bIns="45720" rtlCol="0" anchor="t">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a:ln>
                  <a:noFill/>
                </a:ln>
                <a:solidFill>
                  <a:srgbClr val="384967"/>
                </a:solidFill>
                <a:effectLst/>
                <a:uLnTx/>
                <a:uFillTx/>
                <a:latin typeface="Arial"/>
                <a:ea typeface="+mn-ea"/>
                <a:cs typeface="+mn-cs"/>
              </a:rPr>
              <a:t>Progress report</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1" i="0" u="none" strike="noStrike" kern="1200" cap="none" spc="0" normalizeH="0" baseline="0" noProof="0">
              <a:ln>
                <a:noFill/>
              </a:ln>
              <a:solidFill>
                <a:srgbClr val="384967"/>
              </a:solidFill>
              <a:effectLst/>
              <a:uLnTx/>
              <a:uFillTx/>
              <a:latin typeface="Arial"/>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384967"/>
                </a:solidFill>
                <a:effectLst/>
                <a:uLnTx/>
                <a:uFillTx/>
                <a:latin typeface="Arial"/>
                <a:ea typeface="+mn-ea"/>
                <a:cs typeface="+mn-cs"/>
              </a:rPr>
              <a:t>Supervisors document trainee progress against learning goals.</a:t>
            </a:r>
            <a:endParaRPr kumimoji="0" lang="en-US" sz="1400" b="0" i="0" u="none" strike="noStrike" kern="1200" cap="none" spc="0" normalizeH="0" baseline="0" noProof="0">
              <a:ln>
                <a:noFill/>
              </a:ln>
              <a:solidFill>
                <a:srgbClr val="384967"/>
              </a:solidFill>
              <a:effectLst/>
              <a:uLnTx/>
              <a:uFillTx/>
              <a:latin typeface="Arial"/>
              <a:ea typeface="+mn-ea"/>
              <a:cs typeface="Arial"/>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a:ln>
                <a:noFill/>
              </a:ln>
              <a:solidFill>
                <a:srgbClr val="384967"/>
              </a:solidFill>
              <a:effectLst/>
              <a:uLnTx/>
              <a:uFillTx/>
              <a:latin typeface="Arial"/>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a:ln>
                <a:noFill/>
              </a:ln>
              <a:solidFill>
                <a:srgbClr val="384967"/>
              </a:solidFill>
              <a:effectLst/>
              <a:uLnTx/>
              <a:uFillTx/>
              <a:latin typeface="Arial"/>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srgbClr val="384967"/>
              </a:solidFill>
              <a:effectLst/>
              <a:uLnTx/>
              <a:uFillTx/>
              <a:latin typeface="Arial"/>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srgbClr val="384967"/>
              </a:solidFill>
              <a:effectLst/>
              <a:uLnTx/>
              <a:uFillTx/>
              <a:latin typeface="Arial"/>
              <a:ea typeface="+mn-ea"/>
              <a:cs typeface="+mn-cs"/>
            </a:endParaRPr>
          </a:p>
        </p:txBody>
      </p:sp>
      <p:sp>
        <p:nvSpPr>
          <p:cNvPr id="10" name="Freeform 3">
            <a:extLst>
              <a:ext uri="{FF2B5EF4-FFF2-40B4-BE49-F238E27FC236}">
                <a16:creationId xmlns:a16="http://schemas.microsoft.com/office/drawing/2014/main" id="{78D7470B-5EE9-1F0F-0F3B-8E7578046474}"/>
              </a:ext>
            </a:extLst>
          </p:cNvPr>
          <p:cNvSpPr/>
          <p:nvPr/>
        </p:nvSpPr>
        <p:spPr>
          <a:xfrm>
            <a:off x="3338299" y="5453849"/>
            <a:ext cx="1473539" cy="1204467"/>
          </a:xfrm>
          <a:custGeom>
            <a:avLst/>
            <a:gdLst/>
            <a:ahLst/>
            <a:cxnLst/>
            <a:rect l="l" t="t" r="r" b="b"/>
            <a:pathLst>
              <a:path w="2926080" h="2479365">
                <a:moveTo>
                  <a:pt x="0" y="0"/>
                </a:moveTo>
                <a:lnTo>
                  <a:pt x="2926080" y="0"/>
                </a:lnTo>
                <a:lnTo>
                  <a:pt x="2926080" y="2479365"/>
                </a:lnTo>
                <a:lnTo>
                  <a:pt x="0" y="2479365"/>
                </a:lnTo>
                <a:lnTo>
                  <a:pt x="0" y="0"/>
                </a:lnTo>
                <a:close/>
              </a:path>
            </a:pathLst>
          </a:custGeom>
          <a:blipFill>
            <a:blip>
              <a:extLst>
                <a:ext uri="{96DAC541-7B7A-43D3-8B79-37D633B846F1}">
                  <asvg:svgBlip xmlns:asvg="http://schemas.microsoft.com/office/drawing/2016/SVG/main" r:embed="rId7"/>
                </a:ext>
              </a:extLst>
            </a:blip>
            <a:stretch>
              <a:fillRect/>
            </a:stretch>
          </a:blipFill>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AU" sz="1800" b="0" i="0" u="none" strike="noStrike" kern="1200" cap="none" spc="0" normalizeH="0" baseline="0" noProof="0">
              <a:ln>
                <a:noFill/>
              </a:ln>
              <a:solidFill>
                <a:prstClr val="black"/>
              </a:solidFill>
              <a:effectLst/>
              <a:uLnTx/>
              <a:uFillTx/>
              <a:latin typeface="Arial"/>
              <a:ea typeface="+mn-ea"/>
              <a:cs typeface="+mn-cs"/>
            </a:endParaRPr>
          </a:p>
        </p:txBody>
      </p:sp>
      <p:sp>
        <p:nvSpPr>
          <p:cNvPr id="11" name="Freeform 2">
            <a:extLst>
              <a:ext uri="{FF2B5EF4-FFF2-40B4-BE49-F238E27FC236}">
                <a16:creationId xmlns:a16="http://schemas.microsoft.com/office/drawing/2014/main" id="{47AD3FC5-BF2F-1441-86FB-1BC140A28D50}"/>
              </a:ext>
            </a:extLst>
          </p:cNvPr>
          <p:cNvSpPr/>
          <p:nvPr/>
        </p:nvSpPr>
        <p:spPr>
          <a:xfrm>
            <a:off x="4811838" y="5156947"/>
            <a:ext cx="686612" cy="1501369"/>
          </a:xfrm>
          <a:custGeom>
            <a:avLst/>
            <a:gdLst/>
            <a:ahLst/>
            <a:cxnLst/>
            <a:rect l="l" t="t" r="r" b="b"/>
            <a:pathLst>
              <a:path w="1363439" h="3090530">
                <a:moveTo>
                  <a:pt x="0" y="0"/>
                </a:moveTo>
                <a:lnTo>
                  <a:pt x="1363439" y="0"/>
                </a:lnTo>
                <a:lnTo>
                  <a:pt x="1363439" y="3090530"/>
                </a:lnTo>
                <a:lnTo>
                  <a:pt x="0" y="3090530"/>
                </a:lnTo>
                <a:lnTo>
                  <a:pt x="0" y="0"/>
                </a:lnTo>
                <a:close/>
              </a:path>
            </a:pathLst>
          </a:custGeom>
          <a:blipFill>
            <a:blip>
              <a:extLst>
                <a:ext uri="{96DAC541-7B7A-43D3-8B79-37D633B846F1}">
                  <asvg:svgBlip xmlns:asvg="http://schemas.microsoft.com/office/drawing/2016/SVG/main" r:embed="rId8"/>
                </a:ext>
              </a:extLst>
            </a:blip>
            <a:stretch>
              <a:fillRect r="-1471" b="-19520"/>
            </a:stretch>
          </a:blipFill>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AU" sz="1800" b="0" i="0" u="none" strike="noStrike" kern="1200" cap="none" spc="0" normalizeH="0" baseline="0" noProof="0">
              <a:ln>
                <a:noFill/>
              </a:ln>
              <a:solidFill>
                <a:prstClr val="black"/>
              </a:solidFill>
              <a:effectLst/>
              <a:uLnTx/>
              <a:uFillTx/>
              <a:latin typeface="Arial"/>
              <a:ea typeface="+mn-ea"/>
              <a:cs typeface="+mn-cs"/>
            </a:endParaRPr>
          </a:p>
        </p:txBody>
      </p:sp>
      <p:sp>
        <p:nvSpPr>
          <p:cNvPr id="12" name="Freeform 2">
            <a:extLst>
              <a:ext uri="{FF2B5EF4-FFF2-40B4-BE49-F238E27FC236}">
                <a16:creationId xmlns:a16="http://schemas.microsoft.com/office/drawing/2014/main" id="{BBB19073-F329-C102-E925-9D088ABB9B59}"/>
              </a:ext>
            </a:extLst>
          </p:cNvPr>
          <p:cNvSpPr/>
          <p:nvPr/>
        </p:nvSpPr>
        <p:spPr>
          <a:xfrm>
            <a:off x="6899530" y="5482650"/>
            <a:ext cx="1349447" cy="1151745"/>
          </a:xfrm>
          <a:custGeom>
            <a:avLst/>
            <a:gdLst/>
            <a:ahLst/>
            <a:cxnLst/>
            <a:rect l="l" t="t" r="r" b="b"/>
            <a:pathLst>
              <a:path w="2574793" h="2209641">
                <a:moveTo>
                  <a:pt x="0" y="0"/>
                </a:moveTo>
                <a:lnTo>
                  <a:pt x="2574793" y="0"/>
                </a:lnTo>
                <a:lnTo>
                  <a:pt x="2574793" y="2209641"/>
                </a:lnTo>
                <a:lnTo>
                  <a:pt x="0" y="2209641"/>
                </a:lnTo>
                <a:lnTo>
                  <a:pt x="0" y="0"/>
                </a:lnTo>
                <a:close/>
              </a:path>
            </a:pathLst>
          </a:custGeom>
          <a:blipFill>
            <a:blip>
              <a:extLst>
                <a:ext uri="{96DAC541-7B7A-43D3-8B79-37D633B846F1}">
                  <asvg:svgBlip xmlns:asvg="http://schemas.microsoft.com/office/drawing/2016/SVG/main" r:embed="rId9"/>
                </a:ext>
              </a:extLst>
            </a:blip>
            <a:stretch>
              <a:fillRect/>
            </a:stretch>
          </a:blipFill>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AU" sz="1800" b="0" i="0" u="none" strike="noStrike" kern="1200" cap="none" spc="0" normalizeH="0" baseline="0" noProof="0">
              <a:ln>
                <a:noFill/>
              </a:ln>
              <a:solidFill>
                <a:prstClr val="black"/>
              </a:solidFill>
              <a:effectLst/>
              <a:uLnTx/>
              <a:uFillTx/>
              <a:latin typeface="Arial"/>
              <a:ea typeface="+mn-ea"/>
              <a:cs typeface="+mn-cs"/>
            </a:endParaRPr>
          </a:p>
        </p:txBody>
      </p:sp>
      <p:pic>
        <p:nvPicPr>
          <p:cNvPr id="13" name="Picture 12">
            <a:extLst>
              <a:ext uri="{FF2B5EF4-FFF2-40B4-BE49-F238E27FC236}">
                <a16:creationId xmlns:a16="http://schemas.microsoft.com/office/drawing/2014/main" id="{6B290686-CB22-DB40-971D-D8FE2D30FE11}"/>
              </a:ext>
            </a:extLst>
          </p:cNvPr>
          <p:cNvPicPr>
            <a:picLocks noChangeAspect="1"/>
          </p:cNvPicPr>
          <p:nvPr/>
        </p:nvPicPr>
        <p:blipFill>
          <a:blip r:embed="rId10"/>
          <a:stretch>
            <a:fillRect/>
          </a:stretch>
        </p:blipFill>
        <p:spPr>
          <a:xfrm>
            <a:off x="9696167" y="5504874"/>
            <a:ext cx="2234784" cy="1132945"/>
          </a:xfrm>
          <a:prstGeom prst="rect">
            <a:avLst/>
          </a:prstGeom>
        </p:spPr>
      </p:pic>
      <p:sp>
        <p:nvSpPr>
          <p:cNvPr id="19" name="TextBox 18">
            <a:extLst>
              <a:ext uri="{FF2B5EF4-FFF2-40B4-BE49-F238E27FC236}">
                <a16:creationId xmlns:a16="http://schemas.microsoft.com/office/drawing/2014/main" id="{BDE2AB8E-0B99-CD4B-6A74-F72E4398F3E8}"/>
              </a:ext>
            </a:extLst>
          </p:cNvPr>
          <p:cNvSpPr txBox="1"/>
          <p:nvPr/>
        </p:nvSpPr>
        <p:spPr>
          <a:xfrm>
            <a:off x="9577397" y="3472754"/>
            <a:ext cx="2472323" cy="738664"/>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a:ln>
                  <a:noFill/>
                </a:ln>
                <a:solidFill>
                  <a:srgbClr val="384967"/>
                </a:solidFill>
                <a:effectLst/>
                <a:uLnTx/>
                <a:uFillTx/>
                <a:latin typeface="Arial"/>
                <a:ea typeface="+mn-ea"/>
                <a:cs typeface="+mn-cs"/>
              </a:rPr>
              <a:t>Roles involved:</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400" b="0" i="0" u="none" strike="noStrike" kern="1200" cap="none" spc="0" normalizeH="0" baseline="0" noProof="0">
                <a:ln>
                  <a:noFill/>
                </a:ln>
                <a:solidFill>
                  <a:srgbClr val="384967"/>
                </a:solidFill>
                <a:effectLst/>
                <a:uLnTx/>
                <a:uFillTx/>
                <a:latin typeface="Arial"/>
                <a:ea typeface="+mn-ea"/>
                <a:cs typeface="+mn-cs"/>
              </a:rPr>
              <a:t>Trainee</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400" b="0" i="0" u="none" strike="noStrike" kern="1200" cap="none" spc="0" normalizeH="0" baseline="0" noProof="0">
                <a:ln>
                  <a:noFill/>
                </a:ln>
                <a:solidFill>
                  <a:srgbClr val="384967"/>
                </a:solidFill>
                <a:effectLst/>
                <a:uLnTx/>
                <a:uFillTx/>
                <a:latin typeface="Arial"/>
                <a:ea typeface="+mn-ea"/>
                <a:cs typeface="+mn-cs"/>
              </a:rPr>
              <a:t>Supervisor(s)</a:t>
            </a:r>
            <a:endParaRPr kumimoji="0" lang="en-US" sz="1100" b="0" i="0" u="none" strike="noStrike" kern="1200" cap="none" spc="0" normalizeH="0" baseline="0" noProof="0">
              <a:ln>
                <a:noFill/>
              </a:ln>
              <a:solidFill>
                <a:srgbClr val="384967"/>
              </a:solidFill>
              <a:effectLst/>
              <a:uLnTx/>
              <a:uFillTx/>
              <a:latin typeface="Arial"/>
              <a:ea typeface="+mn-ea"/>
              <a:cs typeface="+mn-cs"/>
            </a:endParaRPr>
          </a:p>
        </p:txBody>
      </p:sp>
      <p:cxnSp>
        <p:nvCxnSpPr>
          <p:cNvPr id="14" name="Straight Connector 13">
            <a:extLst>
              <a:ext uri="{FF2B5EF4-FFF2-40B4-BE49-F238E27FC236}">
                <a16:creationId xmlns:a16="http://schemas.microsoft.com/office/drawing/2014/main" id="{AB746B72-BDCD-CED7-733C-075163F29994}"/>
              </a:ext>
            </a:extLst>
          </p:cNvPr>
          <p:cNvCxnSpPr>
            <a:cxnSpLocks/>
          </p:cNvCxnSpPr>
          <p:nvPr/>
        </p:nvCxnSpPr>
        <p:spPr>
          <a:xfrm>
            <a:off x="2884212" y="1332629"/>
            <a:ext cx="0" cy="5301766"/>
          </a:xfrm>
          <a:prstGeom prst="line">
            <a:avLst/>
          </a:prstGeom>
          <a:ln>
            <a:prstDash val="lgDash"/>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F987E08E-0021-0D85-5108-187887C84177}"/>
              </a:ext>
            </a:extLst>
          </p:cNvPr>
          <p:cNvCxnSpPr>
            <a:cxnSpLocks/>
          </p:cNvCxnSpPr>
          <p:nvPr/>
        </p:nvCxnSpPr>
        <p:spPr>
          <a:xfrm>
            <a:off x="6001657" y="1332629"/>
            <a:ext cx="0" cy="5301766"/>
          </a:xfrm>
          <a:prstGeom prst="line">
            <a:avLst/>
          </a:prstGeom>
          <a:ln>
            <a:prstDash val="lgDash"/>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CBA24B5D-7B86-57C4-36FA-508775D6458B}"/>
              </a:ext>
            </a:extLst>
          </p:cNvPr>
          <p:cNvCxnSpPr>
            <a:cxnSpLocks/>
          </p:cNvCxnSpPr>
          <p:nvPr/>
        </p:nvCxnSpPr>
        <p:spPr>
          <a:xfrm>
            <a:off x="9146849" y="1332629"/>
            <a:ext cx="0" cy="5325687"/>
          </a:xfrm>
          <a:prstGeom prst="line">
            <a:avLst/>
          </a:prstGeom>
          <a:ln>
            <a:prstDash val="lgDash"/>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9748900C-9FEC-E1CC-B2B0-4584E18F6365}"/>
              </a:ext>
            </a:extLst>
          </p:cNvPr>
          <p:cNvSpPr txBox="1"/>
          <p:nvPr/>
        </p:nvSpPr>
        <p:spPr>
          <a:xfrm>
            <a:off x="516500" y="3472754"/>
            <a:ext cx="2036365" cy="738664"/>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a:ln>
                  <a:noFill/>
                </a:ln>
                <a:solidFill>
                  <a:srgbClr val="384967"/>
                </a:solidFill>
                <a:effectLst/>
                <a:uLnTx/>
                <a:uFillTx/>
                <a:latin typeface="Arial"/>
                <a:ea typeface="+mn-ea"/>
                <a:cs typeface="+mn-cs"/>
              </a:rPr>
              <a:t>Roles involved:</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400" b="0" i="0" u="none" strike="noStrike" kern="1200" cap="none" spc="0" normalizeH="0" baseline="0" noProof="0">
                <a:ln>
                  <a:noFill/>
                </a:ln>
                <a:solidFill>
                  <a:srgbClr val="384967"/>
                </a:solidFill>
                <a:effectLst/>
                <a:uLnTx/>
                <a:uFillTx/>
                <a:latin typeface="Arial"/>
                <a:ea typeface="+mn-ea"/>
                <a:cs typeface="+mn-cs"/>
              </a:rPr>
              <a:t>Trainee</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400" b="0" i="0" u="none" strike="noStrike" kern="1200" cap="none" spc="0" normalizeH="0" baseline="0" noProof="0">
                <a:ln>
                  <a:noFill/>
                </a:ln>
                <a:solidFill>
                  <a:srgbClr val="384967"/>
                </a:solidFill>
                <a:effectLst/>
                <a:uLnTx/>
                <a:uFillTx/>
                <a:latin typeface="Arial"/>
                <a:ea typeface="+mn-ea"/>
                <a:cs typeface="+mn-cs"/>
              </a:rPr>
              <a:t>Supervisor(s)</a:t>
            </a:r>
            <a:endParaRPr kumimoji="0" lang="en-US" sz="1100" b="0" i="0" u="none" strike="noStrike" kern="1200" cap="none" spc="0" normalizeH="0" baseline="0" noProof="0">
              <a:ln>
                <a:noFill/>
              </a:ln>
              <a:solidFill>
                <a:srgbClr val="384967"/>
              </a:solidFill>
              <a:effectLst/>
              <a:uLnTx/>
              <a:uFillTx/>
              <a:latin typeface="Arial"/>
              <a:ea typeface="+mn-ea"/>
              <a:cs typeface="+mn-cs"/>
            </a:endParaRPr>
          </a:p>
        </p:txBody>
      </p:sp>
      <p:sp>
        <p:nvSpPr>
          <p:cNvPr id="20" name="TextBox 19">
            <a:extLst>
              <a:ext uri="{FF2B5EF4-FFF2-40B4-BE49-F238E27FC236}">
                <a16:creationId xmlns:a16="http://schemas.microsoft.com/office/drawing/2014/main" id="{16D39A7B-59C2-07F7-E8E8-B18531A436B0}"/>
              </a:ext>
            </a:extLst>
          </p:cNvPr>
          <p:cNvSpPr txBox="1"/>
          <p:nvPr/>
        </p:nvSpPr>
        <p:spPr>
          <a:xfrm>
            <a:off x="3618612" y="3472754"/>
            <a:ext cx="2287587" cy="738664"/>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a:ln>
                  <a:noFill/>
                </a:ln>
                <a:solidFill>
                  <a:srgbClr val="384967"/>
                </a:solidFill>
                <a:effectLst/>
                <a:uLnTx/>
                <a:uFillTx/>
                <a:latin typeface="Arial"/>
                <a:ea typeface="+mn-ea"/>
                <a:cs typeface="+mn-cs"/>
              </a:rPr>
              <a:t>Roles involved:</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400" b="0" i="0" u="none" strike="noStrike" kern="1200" cap="none" spc="0" normalizeH="0" baseline="0" noProof="0">
                <a:ln>
                  <a:noFill/>
                </a:ln>
                <a:solidFill>
                  <a:srgbClr val="384967"/>
                </a:solidFill>
                <a:effectLst/>
                <a:uLnTx/>
                <a:uFillTx/>
                <a:latin typeface="Arial"/>
                <a:ea typeface="+mn-ea"/>
                <a:cs typeface="+mn-cs"/>
              </a:rPr>
              <a:t>Trainee</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400" b="0" i="0" u="none" strike="noStrike" kern="1200" cap="none" spc="0" normalizeH="0" baseline="0" noProof="0">
                <a:ln>
                  <a:noFill/>
                </a:ln>
                <a:solidFill>
                  <a:srgbClr val="384967"/>
                </a:solidFill>
                <a:effectLst/>
                <a:uLnTx/>
                <a:uFillTx/>
                <a:latin typeface="Arial"/>
                <a:ea typeface="+mn-ea"/>
                <a:cs typeface="+mn-cs"/>
              </a:rPr>
              <a:t>Assessor</a:t>
            </a:r>
            <a:endParaRPr kumimoji="0" lang="en-US" sz="1100" b="0" i="0" u="none" strike="noStrike" kern="1200" cap="none" spc="0" normalizeH="0" baseline="0" noProof="0">
              <a:ln>
                <a:noFill/>
              </a:ln>
              <a:solidFill>
                <a:srgbClr val="384967"/>
              </a:solidFill>
              <a:effectLst/>
              <a:uLnTx/>
              <a:uFillTx/>
              <a:latin typeface="Arial"/>
              <a:ea typeface="+mn-ea"/>
              <a:cs typeface="+mn-cs"/>
            </a:endParaRPr>
          </a:p>
        </p:txBody>
      </p:sp>
      <p:sp>
        <p:nvSpPr>
          <p:cNvPr id="21" name="TextBox 20">
            <a:extLst>
              <a:ext uri="{FF2B5EF4-FFF2-40B4-BE49-F238E27FC236}">
                <a16:creationId xmlns:a16="http://schemas.microsoft.com/office/drawing/2014/main" id="{80B2C475-DC73-BD11-0637-FC5909F920FE}"/>
              </a:ext>
            </a:extLst>
          </p:cNvPr>
          <p:cNvSpPr txBox="1"/>
          <p:nvPr/>
        </p:nvSpPr>
        <p:spPr>
          <a:xfrm>
            <a:off x="6586202" y="3506217"/>
            <a:ext cx="2036365" cy="738664"/>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a:ln>
                  <a:noFill/>
                </a:ln>
                <a:solidFill>
                  <a:srgbClr val="384967"/>
                </a:solidFill>
                <a:effectLst/>
                <a:uLnTx/>
                <a:uFillTx/>
                <a:latin typeface="Arial"/>
                <a:ea typeface="+mn-ea"/>
                <a:cs typeface="+mn-cs"/>
              </a:rPr>
              <a:t>Roles involved:</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400" b="0" i="0" u="none" strike="noStrike" kern="1200" cap="none" spc="0" normalizeH="0" baseline="0" noProof="0">
                <a:ln>
                  <a:noFill/>
                </a:ln>
                <a:solidFill>
                  <a:srgbClr val="384967"/>
                </a:solidFill>
                <a:effectLst/>
                <a:uLnTx/>
                <a:uFillTx/>
                <a:latin typeface="Arial"/>
                <a:ea typeface="+mn-ea"/>
                <a:cs typeface="+mn-cs"/>
              </a:rPr>
              <a:t>Trainee</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400" b="0" i="0" u="none" strike="noStrike" kern="1200" cap="none" spc="0" normalizeH="0" baseline="0" noProof="0">
                <a:ln>
                  <a:noFill/>
                </a:ln>
                <a:solidFill>
                  <a:srgbClr val="384967"/>
                </a:solidFill>
                <a:effectLst/>
                <a:uLnTx/>
                <a:uFillTx/>
                <a:latin typeface="Arial"/>
                <a:ea typeface="+mn-ea"/>
                <a:cs typeface="+mn-cs"/>
              </a:rPr>
              <a:t>Assessor (optional)</a:t>
            </a:r>
            <a:endParaRPr kumimoji="0" lang="en-US" sz="1100" b="0" i="0" u="none" strike="noStrike" kern="1200" cap="none" spc="0" normalizeH="0" baseline="0" noProof="0">
              <a:ln>
                <a:noFill/>
              </a:ln>
              <a:solidFill>
                <a:srgbClr val="384967"/>
              </a:solidFill>
              <a:effectLst/>
              <a:uLnTx/>
              <a:uFillTx/>
              <a:latin typeface="Arial"/>
              <a:ea typeface="+mn-ea"/>
              <a:cs typeface="+mn-cs"/>
            </a:endParaRPr>
          </a:p>
        </p:txBody>
      </p:sp>
      <p:pic>
        <p:nvPicPr>
          <p:cNvPr id="25" name="Video 24">
            <a:extLst>
              <a:ext uri="{FF2B5EF4-FFF2-40B4-BE49-F238E27FC236}">
                <a16:creationId xmlns:a16="http://schemas.microsoft.com/office/drawing/2014/main" id="{23AA95EF-C5E7-27D4-F48C-BF9618B21F20}"/>
              </a:ext>
            </a:extLst>
          </p:cNvPr>
          <p:cNvPicPr>
            <a:picLocks noChangeAspect="1"/>
          </p:cNvPicPr>
          <p:nvPr>
            <a:videoFile r:link="rId3"/>
            <p:extLst>
              <p:ext uri="{DAA4B4D4-6D71-4841-9C94-3DE7FCFB9230}">
                <p14:media xmlns:p14="http://schemas.microsoft.com/office/powerpoint/2010/main" r:embed="rId2"/>
              </p:ext>
              <p:ext uri="{42D2F446-02D8-4167-A562-619A0277C38B}">
                <p15:isNarration xmlns:p15="http://schemas.microsoft.com/office/powerpoint/2012/main" val="1"/>
              </p:ext>
            </p:extLst>
          </p:nvPr>
        </p:nvPicPr>
        <p:blipFill>
          <a:blip r:embed="rId11"/>
          <a:srcRect l="21875" r="2187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2970618184"/>
      </p:ext>
    </p:extLst>
  </p:cSld>
  <p:clrMapOvr>
    <a:masterClrMapping/>
  </p:clrMapOvr>
  <mc:AlternateContent xmlns:mc="http://schemas.openxmlformats.org/markup-compatibility/2006" xmlns:p14="http://schemas.microsoft.com/office/powerpoint/2010/main">
    <mc:Choice Requires="p14">
      <p:transition spd="slow" p14:dur="2000" advTm="43234"/>
    </mc:Choice>
    <mc:Fallback xmlns="">
      <p:transition spd="slow" advTm="4323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5"/>
                </p:tgtEl>
              </p:cMediaNode>
            </p:video>
            <p:seq concurrent="1" nextAc="seek">
              <p:cTn id="8" restart="whenNotActive" fill="hold" evtFilter="cancelBubble" nodeType="interactiveSeq">
                <p:stCondLst>
                  <p:cond evt="onClick" delay="0">
                    <p:tgtEl>
                      <p:spTgt spid="2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5"/>
                                        </p:tgtEl>
                                      </p:cBhvr>
                                    </p:cmd>
                                  </p:childTnLst>
                                </p:cTn>
                              </p:par>
                            </p:childTnLst>
                          </p:cTn>
                        </p:par>
                      </p:childTnLst>
                    </p:cTn>
                  </p:par>
                </p:childTnLst>
              </p:cTn>
              <p:nextCondLst>
                <p:cond evt="onClick" delay="0">
                  <p:tgtEl>
                    <p:spTgt spid="25"/>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13">
            <a:extLst>
              <a:ext uri="{FF2B5EF4-FFF2-40B4-BE49-F238E27FC236}">
                <a16:creationId xmlns:a16="http://schemas.microsoft.com/office/drawing/2014/main" id="{C3E708CF-35F9-798F-6267-467242B83C6A}"/>
              </a:ext>
            </a:extLst>
          </p:cNvPr>
          <p:cNvPicPr>
            <a:picLocks noChangeAspect="1"/>
          </p:cNvPicPr>
          <p:nvPr/>
        </p:nvPicPr>
        <p:blipFill>
          <a:blip r:embed="rId6"/>
          <a:stretch>
            <a:fillRect/>
          </a:stretch>
        </p:blipFill>
        <p:spPr>
          <a:xfrm>
            <a:off x="35566" y="6039425"/>
            <a:ext cx="2560361" cy="638264"/>
          </a:xfrm>
          <a:prstGeom prst="rect">
            <a:avLst/>
          </a:prstGeom>
        </p:spPr>
      </p:pic>
      <p:sp>
        <p:nvSpPr>
          <p:cNvPr id="7" name="Straight Connector 6">
            <a:extLst>
              <a:ext uri="{FF2B5EF4-FFF2-40B4-BE49-F238E27FC236}">
                <a16:creationId xmlns:a16="http://schemas.microsoft.com/office/drawing/2014/main" id="{0DB68204-AAC1-B399-E5DD-996F1E90C338}"/>
              </a:ext>
            </a:extLst>
          </p:cNvPr>
          <p:cNvSpPr/>
          <p:nvPr/>
        </p:nvSpPr>
        <p:spPr>
          <a:xfrm flipV="1">
            <a:off x="691753" y="1128712"/>
            <a:ext cx="10808493" cy="28575"/>
          </a:xfrm>
          <a:prstGeom prst="line">
            <a:avLst/>
          </a:pr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AU" sz="1800" b="0" i="0" u="none" strike="noStrike" kern="1200" cap="none" spc="0" normalizeH="0" baseline="0" noProof="0">
              <a:ln>
                <a:noFill/>
              </a:ln>
              <a:solidFill>
                <a:prstClr val="white"/>
              </a:solidFill>
              <a:effectLst/>
              <a:uLnTx/>
              <a:uFillTx/>
              <a:latin typeface="Arial"/>
              <a:ea typeface="+mn-ea"/>
              <a:cs typeface="+mn-cs"/>
            </a:endParaRPr>
          </a:p>
        </p:txBody>
      </p:sp>
      <p:sp>
        <p:nvSpPr>
          <p:cNvPr id="8" name="Title 6">
            <a:extLst>
              <a:ext uri="{FF2B5EF4-FFF2-40B4-BE49-F238E27FC236}">
                <a16:creationId xmlns:a16="http://schemas.microsoft.com/office/drawing/2014/main" id="{7A87D299-B58F-EFCD-4B7F-2591D12FE234}"/>
              </a:ext>
            </a:extLst>
          </p:cNvPr>
          <p:cNvSpPr txBox="1">
            <a:spLocks/>
          </p:cNvSpPr>
          <p:nvPr/>
        </p:nvSpPr>
        <p:spPr>
          <a:xfrm>
            <a:off x="0" y="289248"/>
            <a:ext cx="12251530" cy="722335"/>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4000" b="1" i="0" kern="1200">
                <a:solidFill>
                  <a:srgbClr val="433E35"/>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US" sz="3100" b="1" i="0" u="none" strike="noStrike" kern="1200" cap="none" spc="0" normalizeH="0" baseline="0" noProof="0">
                <a:ln>
                  <a:noFill/>
                </a:ln>
                <a:solidFill>
                  <a:srgbClr val="384967"/>
                </a:solidFill>
                <a:effectLst/>
                <a:uLnTx/>
                <a:uFillTx/>
                <a:latin typeface="Georgia" panose="02040502050405020303" pitchFamily="18" charset="0"/>
                <a:ea typeface="+mj-ea"/>
                <a:cs typeface="+mj-cs"/>
              </a:rPr>
              <a:t>Other learning and assessment requirements</a:t>
            </a:r>
            <a:endParaRPr kumimoji="0" lang="en-AU" sz="3100" b="1" i="0" u="none" strike="noStrike" kern="1200" cap="none" spc="0" normalizeH="0" baseline="50000" noProof="0">
              <a:ln>
                <a:noFill/>
              </a:ln>
              <a:solidFill>
                <a:srgbClr val="384967"/>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17" name="TextBox 16">
            <a:extLst>
              <a:ext uri="{FF2B5EF4-FFF2-40B4-BE49-F238E27FC236}">
                <a16:creationId xmlns:a16="http://schemas.microsoft.com/office/drawing/2014/main" id="{6CE0DB02-3BFB-9D80-6ABF-58DA08E7EFA6}"/>
              </a:ext>
            </a:extLst>
          </p:cNvPr>
          <p:cNvSpPr txBox="1"/>
          <p:nvPr/>
        </p:nvSpPr>
        <p:spPr>
          <a:xfrm>
            <a:off x="715374" y="1359917"/>
            <a:ext cx="2381672" cy="1969770"/>
          </a:xfrm>
          <a:prstGeom prst="rect">
            <a:avLst/>
          </a:prstGeom>
          <a:noFill/>
        </p:spPr>
        <p:txBody>
          <a:bodyPr wrap="square" lIns="91440" tIns="45720" rIns="91440" bIns="45720" rtlCol="0" anchor="t">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a:ln>
                  <a:noFill/>
                </a:ln>
                <a:solidFill>
                  <a:srgbClr val="384967"/>
                </a:solidFill>
                <a:effectLst/>
                <a:uLnTx/>
                <a:uFillTx/>
                <a:latin typeface="Arial"/>
                <a:ea typeface="+mn-ea"/>
                <a:cs typeface="+mn-cs"/>
              </a:rPr>
              <a:t>Learning programs </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1" i="0" u="none" strike="noStrike" kern="1200" cap="none" spc="0" normalizeH="0" baseline="0" noProof="0">
              <a:ln>
                <a:noFill/>
              </a:ln>
              <a:solidFill>
                <a:srgbClr val="384967"/>
              </a:solidFill>
              <a:effectLst/>
              <a:uLnTx/>
              <a:uFillTx/>
              <a:latin typeface="Arial"/>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a:ln>
                <a:noFill/>
              </a:ln>
              <a:solidFill>
                <a:srgbClr val="384965"/>
              </a:solidFill>
              <a:effectLst/>
              <a:uLnTx/>
              <a:uFillTx/>
              <a:latin typeface="Arial"/>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400" b="0" i="0" u="none" strike="noStrike" kern="1200" cap="none" spc="0" normalizeH="0" baseline="0" noProof="0">
                <a:ln>
                  <a:noFill/>
                </a:ln>
                <a:solidFill>
                  <a:srgbClr val="384965"/>
                </a:solidFill>
                <a:effectLst/>
                <a:uLnTx/>
                <a:uFillTx/>
                <a:latin typeface="Arial"/>
                <a:ea typeface="+mn-ea"/>
                <a:cs typeface="+mn-cs"/>
              </a:rPr>
              <a:t>Professional experience</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400" b="0" i="0" u="none" strike="noStrike" kern="1200" cap="none" spc="0" normalizeH="0" baseline="0" noProof="0">
                <a:ln>
                  <a:noFill/>
                </a:ln>
                <a:solidFill>
                  <a:srgbClr val="384965"/>
                </a:solidFill>
                <a:effectLst/>
                <a:uLnTx/>
                <a:uFillTx/>
                <a:latin typeface="Arial"/>
                <a:ea typeface="+mn-ea"/>
                <a:cs typeface="+mn-cs"/>
              </a:rPr>
              <a:t>Learning courses</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1400" b="0" i="0" u="none" strike="noStrike" kern="1200" cap="none" spc="0" normalizeH="0" baseline="0" noProof="0">
              <a:ln>
                <a:noFill/>
              </a:ln>
              <a:solidFill>
                <a:srgbClr val="384965"/>
              </a:solidFill>
              <a:effectLst/>
              <a:uLnTx/>
              <a:uFillTx/>
              <a:latin typeface="Arial"/>
              <a:ea typeface="+mn-ea"/>
              <a:cs typeface="+mn-cs"/>
            </a:endParaRP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1400" b="0" i="0" u="none" strike="noStrike" kern="1200" cap="none" spc="0" normalizeH="0" baseline="0" noProof="0">
              <a:ln>
                <a:noFill/>
              </a:ln>
              <a:solidFill>
                <a:srgbClr val="384965"/>
              </a:solidFill>
              <a:effectLst/>
              <a:uLnTx/>
              <a:uFillTx/>
              <a:latin typeface="Arial"/>
              <a:ea typeface="+mn-ea"/>
              <a:cs typeface="+mn-cs"/>
            </a:endParaRPr>
          </a:p>
          <a:p>
            <a:pPr marL="457200" marR="0" lvl="1"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srgbClr val="384965"/>
                </a:solidFill>
                <a:effectLst/>
                <a:uLnTx/>
                <a:uFillTx/>
                <a:latin typeface="Arial"/>
                <a:ea typeface="+mn-lt"/>
                <a:cs typeface="Arial"/>
              </a:rPr>
              <a:t> </a:t>
            </a:r>
          </a:p>
        </p:txBody>
      </p:sp>
      <p:sp>
        <p:nvSpPr>
          <p:cNvPr id="24" name="TextBox 23">
            <a:extLst>
              <a:ext uri="{FF2B5EF4-FFF2-40B4-BE49-F238E27FC236}">
                <a16:creationId xmlns:a16="http://schemas.microsoft.com/office/drawing/2014/main" id="{37DCC9B8-E6D6-DA50-DF0E-53F9DDC9D0E8}"/>
              </a:ext>
            </a:extLst>
          </p:cNvPr>
          <p:cNvSpPr txBox="1"/>
          <p:nvPr/>
        </p:nvSpPr>
        <p:spPr>
          <a:xfrm>
            <a:off x="4363781" y="1375923"/>
            <a:ext cx="2780408" cy="1754326"/>
          </a:xfrm>
          <a:prstGeom prst="rect">
            <a:avLst/>
          </a:prstGeom>
          <a:noFill/>
        </p:spPr>
        <p:txBody>
          <a:bodyPr wrap="square" lIns="91440" tIns="45720" rIns="91440" bIns="45720" rtlCol="0" anchor="t">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a:ln>
                  <a:noFill/>
                </a:ln>
                <a:solidFill>
                  <a:srgbClr val="384967"/>
                </a:solidFill>
                <a:effectLst/>
                <a:uLnTx/>
                <a:uFillTx/>
                <a:latin typeface="Arial"/>
                <a:ea typeface="+mn-ea"/>
                <a:cs typeface="+mn-cs"/>
              </a:rPr>
              <a:t>Research project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1" i="0" u="none" strike="noStrike" kern="1200" cap="none" spc="0" normalizeH="0" baseline="0" noProof="0">
              <a:ln>
                <a:noFill/>
              </a:ln>
              <a:solidFill>
                <a:srgbClr val="384967"/>
              </a:solidFill>
              <a:effectLst/>
              <a:uLnTx/>
              <a:uFillTx/>
              <a:latin typeface="Arial"/>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a:ln>
                <a:noFill/>
              </a:ln>
              <a:solidFill>
                <a:srgbClr val="384967"/>
              </a:solidFill>
              <a:effectLst/>
              <a:uLnTx/>
              <a:uFillTx/>
              <a:latin typeface="Arial"/>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384967"/>
                </a:solidFill>
                <a:effectLst/>
                <a:uLnTx/>
                <a:uFillTx/>
                <a:latin typeface="Arial"/>
                <a:ea typeface="+mn-ea"/>
                <a:cs typeface="+mn-cs"/>
              </a:rPr>
              <a:t>A trainee-led study involving significant involvement in design, conduct and analysis.</a:t>
            </a:r>
            <a:endParaRPr kumimoji="0" lang="en-US" sz="1400" b="0" i="0" u="none" strike="noStrike" kern="1200" cap="none" spc="0" normalizeH="0" baseline="0" noProof="0">
              <a:ln>
                <a:noFill/>
              </a:ln>
              <a:solidFill>
                <a:prstClr val="black"/>
              </a:solidFill>
              <a:effectLst/>
              <a:uLnTx/>
              <a:uFillTx/>
              <a:latin typeface="Arial"/>
              <a:ea typeface="+mn-ea"/>
              <a:cs typeface="+mn-cs"/>
            </a:endParaRPr>
          </a:p>
          <a:p>
            <a:pPr marL="457200" marR="0" lvl="1"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prstClr val="black"/>
                </a:solidFill>
                <a:effectLst/>
                <a:uLnTx/>
                <a:uFillTx/>
                <a:latin typeface="Arial"/>
                <a:ea typeface="+mn-lt"/>
                <a:cs typeface="Arial"/>
              </a:rPr>
              <a:t> </a:t>
            </a:r>
          </a:p>
        </p:txBody>
      </p:sp>
      <p:sp>
        <p:nvSpPr>
          <p:cNvPr id="27" name="TextBox 26">
            <a:extLst>
              <a:ext uri="{FF2B5EF4-FFF2-40B4-BE49-F238E27FC236}">
                <a16:creationId xmlns:a16="http://schemas.microsoft.com/office/drawing/2014/main" id="{E7B2B4E7-8E73-7EBF-DD4C-DC69691270A9}"/>
              </a:ext>
            </a:extLst>
          </p:cNvPr>
          <p:cNvSpPr txBox="1"/>
          <p:nvPr/>
        </p:nvSpPr>
        <p:spPr>
          <a:xfrm>
            <a:off x="388161" y="4709141"/>
            <a:ext cx="2912823" cy="1384995"/>
          </a:xfrm>
          <a:prstGeom prst="rect">
            <a:avLst/>
          </a:prstGeom>
          <a:noFill/>
        </p:spPr>
        <p:txBody>
          <a:bodyPr wrap="square" lIns="91440" tIns="45720" rIns="91440" bIns="4572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a:ln>
                  <a:noFill/>
                </a:ln>
                <a:solidFill>
                  <a:srgbClr val="384967"/>
                </a:solidFill>
                <a:effectLst/>
                <a:uLnTx/>
                <a:uFillTx/>
                <a:latin typeface="Arial"/>
                <a:ea typeface="+mn-ea"/>
                <a:cs typeface="+mn-cs"/>
              </a:rPr>
              <a:t>When:</a:t>
            </a:r>
            <a:r>
              <a:rPr kumimoji="0" lang="en-US" sz="1400" b="0" i="0" u="none" strike="noStrike" kern="1200" cap="none" spc="0" normalizeH="0" baseline="0" noProof="0">
                <a:ln>
                  <a:noFill/>
                </a:ln>
                <a:solidFill>
                  <a:srgbClr val="384967"/>
                </a:solidFill>
                <a:effectLst/>
                <a:uLnTx/>
                <a:uFillTx/>
                <a:latin typeface="Arial"/>
                <a:ea typeface="+mn-ea"/>
                <a:cs typeface="+mn-cs"/>
              </a:rPr>
              <a:t> Before the end of Advanced Training</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srgbClr val="384967"/>
              </a:solidFill>
              <a:effectLst/>
              <a:uLnTx/>
              <a:uFillTx/>
              <a:latin typeface="Arial"/>
              <a:ea typeface="+mn-ea"/>
              <a:cs typeface="Arial"/>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a:ln>
                <a:noFill/>
              </a:ln>
              <a:solidFill>
                <a:srgbClr val="384967"/>
              </a:solidFill>
              <a:effectLst/>
              <a:uLnTx/>
              <a:uFillTx/>
              <a:latin typeface="Arial"/>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a:ln>
                  <a:noFill/>
                </a:ln>
                <a:solidFill>
                  <a:srgbClr val="384967"/>
                </a:solidFill>
                <a:effectLst/>
                <a:uLnTx/>
                <a:uFillTx/>
                <a:latin typeface="Arial"/>
                <a:ea typeface="+mn-ea"/>
                <a:cs typeface="+mn-cs"/>
              </a:rPr>
              <a:t>Roles involved:</a:t>
            </a:r>
            <a:endParaRPr kumimoji="0" lang="en-US" sz="1400" b="1" i="0" u="none" strike="noStrike" kern="1200" cap="none" spc="0" normalizeH="0" baseline="0" noProof="0">
              <a:ln>
                <a:noFill/>
              </a:ln>
              <a:solidFill>
                <a:srgbClr val="384967"/>
              </a:solidFill>
              <a:effectLst/>
              <a:uLnTx/>
              <a:uFillTx/>
              <a:latin typeface="Arial"/>
              <a:ea typeface="+mn-ea"/>
              <a:cs typeface="Arial"/>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400" b="0" i="0" u="none" strike="noStrike" kern="1200" cap="none" spc="0" normalizeH="0" baseline="0" noProof="0">
                <a:ln>
                  <a:noFill/>
                </a:ln>
                <a:solidFill>
                  <a:srgbClr val="384967"/>
                </a:solidFill>
                <a:effectLst/>
                <a:uLnTx/>
                <a:uFillTx/>
                <a:latin typeface="Arial"/>
                <a:ea typeface="+mn-ea"/>
                <a:cs typeface="+mn-cs"/>
              </a:rPr>
              <a:t>Trainee</a:t>
            </a:r>
            <a:endParaRPr kumimoji="0" lang="en-US" sz="1400" b="0" i="0" u="none" strike="noStrike" kern="1200" cap="none" spc="0" normalizeH="0" baseline="0" noProof="0">
              <a:ln>
                <a:noFill/>
              </a:ln>
              <a:solidFill>
                <a:srgbClr val="384967"/>
              </a:solidFill>
              <a:effectLst/>
              <a:uLnTx/>
              <a:uFillTx/>
              <a:latin typeface="Arial"/>
              <a:ea typeface="+mn-ea"/>
              <a:cs typeface="Arial"/>
            </a:endParaRPr>
          </a:p>
        </p:txBody>
      </p:sp>
      <p:sp>
        <p:nvSpPr>
          <p:cNvPr id="31" name="TextBox 30">
            <a:extLst>
              <a:ext uri="{FF2B5EF4-FFF2-40B4-BE49-F238E27FC236}">
                <a16:creationId xmlns:a16="http://schemas.microsoft.com/office/drawing/2014/main" id="{3060907B-3F93-E3FA-37AE-709D095665BE}"/>
              </a:ext>
            </a:extLst>
          </p:cNvPr>
          <p:cNvSpPr txBox="1"/>
          <p:nvPr/>
        </p:nvSpPr>
        <p:spPr>
          <a:xfrm>
            <a:off x="4159843" y="4968314"/>
            <a:ext cx="3104424" cy="1600438"/>
          </a:xfrm>
          <a:prstGeom prst="rect">
            <a:avLst/>
          </a:prstGeom>
          <a:noFill/>
        </p:spPr>
        <p:txBody>
          <a:bodyPr wrap="square" lIns="91440" tIns="45720" rIns="91440" bIns="4572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a:ln>
                  <a:noFill/>
                </a:ln>
                <a:solidFill>
                  <a:srgbClr val="384967"/>
                </a:solidFill>
                <a:effectLst/>
                <a:uLnTx/>
                <a:uFillTx/>
                <a:latin typeface="Arial"/>
                <a:ea typeface="+mn-ea"/>
                <a:cs typeface="+mn-cs"/>
              </a:rPr>
              <a:t>When:</a:t>
            </a:r>
            <a:r>
              <a:rPr kumimoji="0" lang="en-US" sz="1400" b="0" i="0" u="none" strike="noStrike" kern="1200" cap="none" spc="0" normalizeH="0" baseline="0" noProof="0">
                <a:ln>
                  <a:noFill/>
                </a:ln>
                <a:solidFill>
                  <a:srgbClr val="384967"/>
                </a:solidFill>
                <a:effectLst/>
                <a:uLnTx/>
                <a:uFillTx/>
                <a:latin typeface="Arial"/>
                <a:ea typeface="+mn-ea"/>
                <a:cs typeface="+mn-cs"/>
              </a:rPr>
              <a:t> Before the end of Advanced Training</a:t>
            </a:r>
            <a:endParaRPr kumimoji="0" lang="en-US" sz="1400" b="0" i="0" u="none" strike="noStrike" kern="1200" cap="none" spc="0" normalizeH="0" baseline="0" noProof="0">
              <a:ln>
                <a:noFill/>
              </a:ln>
              <a:solidFill>
                <a:srgbClr val="384967"/>
              </a:solidFill>
              <a:effectLst/>
              <a:uLnTx/>
              <a:uFillTx/>
              <a:latin typeface="Arial"/>
              <a:ea typeface="+mn-ea"/>
              <a:cs typeface="Arial"/>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srgbClr val="384967"/>
              </a:solidFill>
              <a:effectLst/>
              <a:uLnTx/>
              <a:uFillTx/>
              <a:latin typeface="Arial"/>
              <a:ea typeface="+mn-ea"/>
              <a:cs typeface="Arial"/>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a:ln>
                <a:noFill/>
              </a:ln>
              <a:solidFill>
                <a:srgbClr val="384967"/>
              </a:solidFill>
              <a:effectLst/>
              <a:uLnTx/>
              <a:uFillTx/>
              <a:latin typeface="Arial"/>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a:ln>
                  <a:noFill/>
                </a:ln>
                <a:solidFill>
                  <a:srgbClr val="384967"/>
                </a:solidFill>
                <a:effectLst/>
                <a:uLnTx/>
                <a:uFillTx/>
                <a:latin typeface="Arial"/>
                <a:ea typeface="+mn-ea"/>
                <a:cs typeface="+mn-cs"/>
              </a:rPr>
              <a:t>Roles involved:</a:t>
            </a:r>
            <a:endParaRPr kumimoji="0" lang="en-US" sz="1400" b="1" i="0" u="none" strike="noStrike" kern="1200" cap="none" spc="0" normalizeH="0" baseline="0" noProof="0">
              <a:ln>
                <a:noFill/>
              </a:ln>
              <a:solidFill>
                <a:srgbClr val="384967"/>
              </a:solidFill>
              <a:effectLst/>
              <a:uLnTx/>
              <a:uFillTx/>
              <a:latin typeface="Arial"/>
              <a:ea typeface="+mn-ea"/>
              <a:cs typeface="Arial"/>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400" b="0" i="0" u="none" strike="noStrike" kern="1200" cap="none" spc="0" normalizeH="0" baseline="0" noProof="0">
                <a:ln>
                  <a:noFill/>
                </a:ln>
                <a:solidFill>
                  <a:srgbClr val="384967"/>
                </a:solidFill>
                <a:effectLst/>
                <a:uLnTx/>
                <a:uFillTx/>
                <a:latin typeface="Arial"/>
                <a:ea typeface="+mn-ea"/>
                <a:cs typeface="+mn-cs"/>
              </a:rPr>
              <a:t>Trainee</a:t>
            </a:r>
            <a:endParaRPr kumimoji="0" lang="en-US" sz="1400" b="0" i="0" u="none" strike="noStrike" kern="1200" cap="none" spc="0" normalizeH="0" baseline="0" noProof="0">
              <a:ln>
                <a:noFill/>
              </a:ln>
              <a:solidFill>
                <a:srgbClr val="384967"/>
              </a:solidFill>
              <a:effectLst/>
              <a:uLnTx/>
              <a:uFillTx/>
              <a:latin typeface="Arial"/>
              <a:ea typeface="+mn-ea"/>
              <a:cs typeface="Arial"/>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400" b="0" i="0" u="none" strike="noStrike" kern="1200" cap="none" spc="0" normalizeH="0" baseline="0" noProof="0">
                <a:ln>
                  <a:noFill/>
                </a:ln>
                <a:solidFill>
                  <a:srgbClr val="384967"/>
                </a:solidFill>
                <a:effectLst/>
                <a:uLnTx/>
                <a:uFillTx/>
                <a:latin typeface="Arial"/>
                <a:ea typeface="+mn-ea"/>
                <a:cs typeface="+mn-cs"/>
              </a:rPr>
              <a:t>Research Project Supervisor</a:t>
            </a:r>
            <a:endParaRPr kumimoji="0" lang="en-US" sz="1400" b="0" i="0" u="none" strike="noStrike" kern="1200" cap="none" spc="0" normalizeH="0" baseline="0" noProof="0">
              <a:ln>
                <a:noFill/>
              </a:ln>
              <a:solidFill>
                <a:srgbClr val="384967"/>
              </a:solidFill>
              <a:effectLst/>
              <a:uLnTx/>
              <a:uFillTx/>
              <a:latin typeface="Arial"/>
              <a:ea typeface="+mn-ea"/>
              <a:cs typeface="Arial"/>
            </a:endParaRPr>
          </a:p>
        </p:txBody>
      </p:sp>
      <p:pic>
        <p:nvPicPr>
          <p:cNvPr id="1026" name="Picture 2" descr="Free research reading information vector">
            <a:extLst>
              <a:ext uri="{FF2B5EF4-FFF2-40B4-BE49-F238E27FC236}">
                <a16:creationId xmlns:a16="http://schemas.microsoft.com/office/drawing/2014/main" id="{1E803E13-A1D7-6F4A-2DC5-C31F114F7713}"/>
              </a:ext>
            </a:extLst>
          </p:cNvPr>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flipH="1">
            <a:off x="4827033" y="3124106"/>
            <a:ext cx="1853904" cy="1494749"/>
          </a:xfrm>
          <a:prstGeom prst="rect">
            <a:avLst/>
          </a:prstGeom>
          <a:noFill/>
          <a:extLst>
            <a:ext uri="{909E8E84-426E-40DD-AFC4-6F175D3DCCD1}">
              <a14:hiddenFill xmlns:a14="http://schemas.microsoft.com/office/drawing/2010/main">
                <a:solidFill>
                  <a:srgbClr val="FFFFFF"/>
                </a:solidFill>
              </a14:hiddenFill>
            </a:ext>
          </a:extLst>
        </p:spPr>
      </p:pic>
      <p:pic>
        <p:nvPicPr>
          <p:cNvPr id="41" name="Picture 40">
            <a:extLst>
              <a:ext uri="{FF2B5EF4-FFF2-40B4-BE49-F238E27FC236}">
                <a16:creationId xmlns:a16="http://schemas.microsoft.com/office/drawing/2014/main" id="{A316F6EC-F686-A01D-F545-31F3E80C1938}"/>
              </a:ext>
            </a:extLst>
          </p:cNvPr>
          <p:cNvPicPr>
            <a:picLocks noChangeAspect="1"/>
          </p:cNvPicPr>
          <p:nvPr/>
        </p:nvPicPr>
        <p:blipFill>
          <a:blip r:embed="rId8"/>
          <a:stretch>
            <a:fillRect/>
          </a:stretch>
        </p:blipFill>
        <p:spPr>
          <a:xfrm>
            <a:off x="731513" y="2889072"/>
            <a:ext cx="1607794" cy="1278484"/>
          </a:xfrm>
          <a:prstGeom prst="rect">
            <a:avLst/>
          </a:prstGeom>
        </p:spPr>
      </p:pic>
      <p:cxnSp>
        <p:nvCxnSpPr>
          <p:cNvPr id="10" name="Straight Connector 9">
            <a:extLst>
              <a:ext uri="{FF2B5EF4-FFF2-40B4-BE49-F238E27FC236}">
                <a16:creationId xmlns:a16="http://schemas.microsoft.com/office/drawing/2014/main" id="{9668434E-34A9-A69B-5ED3-7D6F447297ED}"/>
              </a:ext>
            </a:extLst>
          </p:cNvPr>
          <p:cNvCxnSpPr>
            <a:cxnSpLocks/>
          </p:cNvCxnSpPr>
          <p:nvPr/>
        </p:nvCxnSpPr>
        <p:spPr>
          <a:xfrm>
            <a:off x="3730413" y="1359917"/>
            <a:ext cx="0" cy="5301766"/>
          </a:xfrm>
          <a:prstGeom prst="line">
            <a:avLst/>
          </a:prstGeom>
          <a:ln>
            <a:prstDash val="lgDash"/>
          </a:ln>
        </p:spPr>
        <p:style>
          <a:lnRef idx="1">
            <a:schemeClr val="accent1"/>
          </a:lnRef>
          <a:fillRef idx="0">
            <a:schemeClr val="accent1"/>
          </a:fillRef>
          <a:effectRef idx="0">
            <a:schemeClr val="accent1"/>
          </a:effectRef>
          <a:fontRef idx="minor">
            <a:schemeClr val="tx1"/>
          </a:fontRef>
        </p:style>
      </p:cxnSp>
      <p:cxnSp>
        <p:nvCxnSpPr>
          <p:cNvPr id="2" name="Straight Connector 1">
            <a:extLst>
              <a:ext uri="{FF2B5EF4-FFF2-40B4-BE49-F238E27FC236}">
                <a16:creationId xmlns:a16="http://schemas.microsoft.com/office/drawing/2014/main" id="{74D51F65-C224-5151-1509-498AB994F639}"/>
              </a:ext>
            </a:extLst>
          </p:cNvPr>
          <p:cNvCxnSpPr>
            <a:cxnSpLocks/>
          </p:cNvCxnSpPr>
          <p:nvPr/>
        </p:nvCxnSpPr>
        <p:spPr>
          <a:xfrm>
            <a:off x="7594377" y="1375923"/>
            <a:ext cx="0" cy="5301766"/>
          </a:xfrm>
          <a:prstGeom prst="line">
            <a:avLst/>
          </a:prstGeom>
          <a:ln>
            <a:prstDash val="lgDash"/>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F8A09542-94BB-EEA2-A507-3CE735FDC627}"/>
              </a:ext>
            </a:extLst>
          </p:cNvPr>
          <p:cNvSpPr txBox="1"/>
          <p:nvPr/>
        </p:nvSpPr>
        <p:spPr>
          <a:xfrm>
            <a:off x="8227744" y="1423451"/>
            <a:ext cx="3230597" cy="1538883"/>
          </a:xfrm>
          <a:prstGeom prst="rect">
            <a:avLst/>
          </a:prstGeom>
          <a:noFill/>
        </p:spPr>
        <p:txBody>
          <a:bodyPr wrap="square" lIns="91440" tIns="45720" rIns="91440" bIns="45720" rtlCol="0" anchor="t">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a:ln>
                  <a:noFill/>
                </a:ln>
                <a:solidFill>
                  <a:srgbClr val="384967"/>
                </a:solidFill>
                <a:effectLst/>
                <a:uLnTx/>
                <a:uFillTx/>
                <a:latin typeface="Arial"/>
                <a:ea typeface="+mn-ea"/>
                <a:cs typeface="+mn-cs"/>
              </a:rPr>
              <a:t>Learning themes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1" i="0" u="none" strike="noStrike" kern="1200" cap="none" spc="0" normalizeH="0" baseline="0" noProof="0">
              <a:ln>
                <a:noFill/>
              </a:ln>
              <a:solidFill>
                <a:srgbClr val="384967"/>
              </a:solidFill>
              <a:effectLst/>
              <a:uLnTx/>
              <a:uFillTx/>
              <a:latin typeface="Arial"/>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1400" b="0" i="0" u="none" strike="noStrike" kern="1200" cap="none" spc="0" normalizeH="0" baseline="0" noProof="0">
                <a:ln>
                  <a:noFill/>
                </a:ln>
                <a:solidFill>
                  <a:srgbClr val="384967"/>
                </a:solidFill>
                <a:effectLst/>
                <a:uLnTx/>
                <a:uFillTx/>
                <a:latin typeface="Arial"/>
                <a:ea typeface="+mn-ea"/>
                <a:cs typeface="+mn-cs"/>
              </a:rPr>
              <a:t>Options for trainees to meet learning goals in line with the General Paediatrics Advanced Training curriculum standards</a:t>
            </a:r>
            <a:r>
              <a:rPr kumimoji="0" lang="en-US" sz="1400" b="0" i="0" u="none" strike="noStrike" kern="1200" cap="none" spc="0" normalizeH="0" baseline="0" noProof="0">
                <a:ln>
                  <a:noFill/>
                </a:ln>
                <a:solidFill>
                  <a:srgbClr val="384967"/>
                </a:solidFill>
                <a:effectLst/>
                <a:uLnTx/>
                <a:uFillTx/>
                <a:latin typeface="Arial"/>
                <a:ea typeface="+mn-ea"/>
                <a:cs typeface="+mn-cs"/>
              </a:rPr>
              <a:t> </a:t>
            </a:r>
          </a:p>
        </p:txBody>
      </p:sp>
      <p:pic>
        <p:nvPicPr>
          <p:cNvPr id="4" name="Picture 3">
            <a:extLst>
              <a:ext uri="{FF2B5EF4-FFF2-40B4-BE49-F238E27FC236}">
                <a16:creationId xmlns:a16="http://schemas.microsoft.com/office/drawing/2014/main" id="{D227D4DE-A82A-F9F1-58DA-B195C8FCAFC8}"/>
              </a:ext>
            </a:extLst>
          </p:cNvPr>
          <p:cNvPicPr>
            <a:picLocks noChangeAspect="1"/>
          </p:cNvPicPr>
          <p:nvPr/>
        </p:nvPicPr>
        <p:blipFill>
          <a:blip r:embed="rId9"/>
          <a:stretch>
            <a:fillRect/>
          </a:stretch>
        </p:blipFill>
        <p:spPr>
          <a:xfrm>
            <a:off x="9016560" y="3228498"/>
            <a:ext cx="1203710" cy="1285964"/>
          </a:xfrm>
          <a:prstGeom prst="rect">
            <a:avLst/>
          </a:prstGeom>
        </p:spPr>
      </p:pic>
      <p:sp>
        <p:nvSpPr>
          <p:cNvPr id="5" name="TextBox 4">
            <a:extLst>
              <a:ext uri="{FF2B5EF4-FFF2-40B4-BE49-F238E27FC236}">
                <a16:creationId xmlns:a16="http://schemas.microsoft.com/office/drawing/2014/main" id="{BBD708F2-3B55-C7EE-3C51-6784176AFC4E}"/>
              </a:ext>
            </a:extLst>
          </p:cNvPr>
          <p:cNvSpPr txBox="1"/>
          <p:nvPr/>
        </p:nvSpPr>
        <p:spPr>
          <a:xfrm>
            <a:off x="8177707" y="4929069"/>
            <a:ext cx="3104424" cy="1384995"/>
          </a:xfrm>
          <a:prstGeom prst="rect">
            <a:avLst/>
          </a:prstGeom>
          <a:noFill/>
        </p:spPr>
        <p:txBody>
          <a:bodyPr wrap="square" lIns="91440" tIns="45720" rIns="91440" bIns="4572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a:ln>
                  <a:noFill/>
                </a:ln>
                <a:solidFill>
                  <a:srgbClr val="384967"/>
                </a:solidFill>
                <a:effectLst/>
                <a:uLnTx/>
                <a:uFillTx/>
                <a:latin typeface="Arial"/>
                <a:ea typeface="+mn-ea"/>
                <a:cs typeface="+mn-cs"/>
              </a:rPr>
              <a:t>When:</a:t>
            </a:r>
            <a:r>
              <a:rPr kumimoji="0" lang="en-US" sz="1400" b="0" i="0" u="none" strike="noStrike" kern="1200" cap="none" spc="0" normalizeH="0" baseline="0" noProof="0">
                <a:ln>
                  <a:noFill/>
                </a:ln>
                <a:solidFill>
                  <a:srgbClr val="384967"/>
                </a:solidFill>
                <a:effectLst/>
                <a:uLnTx/>
                <a:uFillTx/>
                <a:latin typeface="Arial"/>
                <a:ea typeface="+mn-ea"/>
                <a:cs typeface="+mn-cs"/>
              </a:rPr>
              <a:t> Before the end of Advanced Training</a:t>
            </a:r>
            <a:endParaRPr kumimoji="0" lang="en-US" sz="1400" b="0" i="0" u="none" strike="noStrike" kern="1200" cap="none" spc="0" normalizeH="0" baseline="0" noProof="0">
              <a:ln>
                <a:noFill/>
              </a:ln>
              <a:solidFill>
                <a:srgbClr val="384967"/>
              </a:solidFill>
              <a:effectLst/>
              <a:uLnTx/>
              <a:uFillTx/>
              <a:latin typeface="Arial"/>
              <a:ea typeface="+mn-ea"/>
              <a:cs typeface="Arial"/>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srgbClr val="384967"/>
              </a:solidFill>
              <a:effectLst/>
              <a:uLnTx/>
              <a:uFillTx/>
              <a:latin typeface="Arial"/>
              <a:ea typeface="+mn-ea"/>
              <a:cs typeface="Arial"/>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a:ln>
                <a:noFill/>
              </a:ln>
              <a:solidFill>
                <a:srgbClr val="384967"/>
              </a:solidFill>
              <a:effectLst/>
              <a:uLnTx/>
              <a:uFillTx/>
              <a:latin typeface="Arial"/>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a:ln>
                  <a:noFill/>
                </a:ln>
                <a:solidFill>
                  <a:srgbClr val="384967"/>
                </a:solidFill>
                <a:effectLst/>
                <a:uLnTx/>
                <a:uFillTx/>
                <a:latin typeface="Arial"/>
                <a:ea typeface="+mn-ea"/>
                <a:cs typeface="+mn-cs"/>
              </a:rPr>
              <a:t>Roles involved:</a:t>
            </a:r>
            <a:endParaRPr kumimoji="0" lang="en-US" sz="1400" b="1" i="0" u="none" strike="noStrike" kern="1200" cap="none" spc="0" normalizeH="0" baseline="0" noProof="0">
              <a:ln>
                <a:noFill/>
              </a:ln>
              <a:solidFill>
                <a:srgbClr val="384967"/>
              </a:solidFill>
              <a:effectLst/>
              <a:uLnTx/>
              <a:uFillTx/>
              <a:latin typeface="Arial"/>
              <a:ea typeface="+mn-ea"/>
              <a:cs typeface="Arial"/>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400" b="0" i="0" u="none" strike="noStrike" kern="1200" cap="none" spc="0" normalizeH="0" baseline="0" noProof="0">
                <a:ln>
                  <a:noFill/>
                </a:ln>
                <a:solidFill>
                  <a:srgbClr val="384967"/>
                </a:solidFill>
                <a:effectLst/>
                <a:uLnTx/>
                <a:uFillTx/>
                <a:latin typeface="Arial"/>
                <a:ea typeface="+mn-ea"/>
                <a:cs typeface="+mn-cs"/>
              </a:rPr>
              <a:t>Trainee</a:t>
            </a:r>
            <a:endParaRPr kumimoji="0" lang="en-US" sz="1400" b="0" i="0" u="none" strike="noStrike" kern="1200" cap="none" spc="0" normalizeH="0" baseline="0" noProof="0">
              <a:ln>
                <a:noFill/>
              </a:ln>
              <a:solidFill>
                <a:srgbClr val="384967"/>
              </a:solidFill>
              <a:effectLst/>
              <a:uLnTx/>
              <a:uFillTx/>
              <a:latin typeface="Arial"/>
              <a:ea typeface="+mn-ea"/>
              <a:cs typeface="Arial"/>
            </a:endParaRPr>
          </a:p>
        </p:txBody>
      </p:sp>
      <p:pic>
        <p:nvPicPr>
          <p:cNvPr id="12" name="Video 11">
            <a:extLst>
              <a:ext uri="{FF2B5EF4-FFF2-40B4-BE49-F238E27FC236}">
                <a16:creationId xmlns:a16="http://schemas.microsoft.com/office/drawing/2014/main" id="{8FAD2821-945A-ACC2-B14B-CF90D0C5DD24}"/>
              </a:ext>
            </a:extLst>
          </p:cNvPr>
          <p:cNvPicPr>
            <a:picLocks noChangeAspect="1"/>
          </p:cNvPicPr>
          <p:nvPr>
            <a:videoFile r:link="rId3"/>
            <p:extLst>
              <p:ext uri="{DAA4B4D4-6D71-4841-9C94-3DE7FCFB9230}">
                <p14:media xmlns:p14="http://schemas.microsoft.com/office/powerpoint/2010/main" r:embed="rId2"/>
              </p:ext>
              <p:ext uri="{42D2F446-02D8-4167-A562-619A0277C38B}">
                <p15:isNarration xmlns:p15="http://schemas.microsoft.com/office/powerpoint/2012/main" val="1"/>
              </p:ext>
            </p:extLst>
          </p:nvPr>
        </p:nvPicPr>
        <p:blipFill>
          <a:blip r:embed="rId10"/>
          <a:srcRect l="21875" r="2187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3854827037"/>
      </p:ext>
    </p:extLst>
  </p:cSld>
  <p:clrMapOvr>
    <a:masterClrMapping/>
  </p:clrMapOvr>
  <mc:AlternateContent xmlns:mc="http://schemas.openxmlformats.org/markup-compatibility/2006" xmlns:p14="http://schemas.microsoft.com/office/powerpoint/2010/main">
    <mc:Choice Requires="p14">
      <p:transition spd="slow" p14:dur="2000" advTm="47461"/>
    </mc:Choice>
    <mc:Fallback xmlns="">
      <p:transition spd="slow" advTm="4746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2"/>
                </p:tgtEl>
              </p:cMediaNode>
            </p:video>
            <p:seq concurrent="1" nextAc="seek">
              <p:cTn id="8" restart="whenNotActive" fill="hold" evtFilter="cancelBubble" nodeType="interactiveSeq">
                <p:stCondLst>
                  <p:cond evt="onClick" delay="0">
                    <p:tgtEl>
                      <p:spTgt spid="1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2"/>
                                        </p:tgtEl>
                                      </p:cBhvr>
                                    </p:cmd>
                                  </p:childTnLst>
                                </p:cTn>
                              </p:par>
                            </p:childTnLst>
                          </p:cTn>
                        </p:par>
                      </p:childTnLst>
                    </p:cTn>
                  </p:par>
                </p:childTnLst>
              </p:cTn>
              <p:nextCondLst>
                <p:cond evt="onClick" delay="0">
                  <p:tgtEl>
                    <p:spTgt spid="12"/>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960861-9D28-9E57-C2FA-E9A26378A140}"/>
              </a:ext>
            </a:extLst>
          </p:cNvPr>
          <p:cNvSpPr txBox="1">
            <a:spLocks/>
          </p:cNvSpPr>
          <p:nvPr/>
        </p:nvSpPr>
        <p:spPr>
          <a:xfrm>
            <a:off x="1981200" y="159149"/>
            <a:ext cx="8229600" cy="1143000"/>
          </a:xfrm>
          <a:prstGeom prst="rect">
            <a:avLst/>
          </a:prstGeom>
        </p:spPr>
        <p:txBody>
          <a:bodyPr>
            <a:normAutofit/>
          </a:bodyPr>
          <a:lstStyle>
            <a:lvl1pPr algn="ctr" defTabSz="914400" rtl="0" eaLnBrk="1" latinLnBrk="0" hangingPunct="1">
              <a:spcBef>
                <a:spcPct val="0"/>
              </a:spcBef>
              <a:buNone/>
              <a:defRPr sz="4000" b="1" i="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US" sz="2800" b="1" i="0" u="none" strike="noStrike" kern="1200" cap="none" spc="0" normalizeH="0" baseline="0" noProof="0">
                <a:ln>
                  <a:noFill/>
                </a:ln>
                <a:solidFill>
                  <a:srgbClr val="384967"/>
                </a:solidFill>
                <a:effectLst/>
                <a:uLnTx/>
                <a:uFillTx/>
                <a:latin typeface="Georgia"/>
                <a:ea typeface="+mj-ea"/>
                <a:cs typeface="+mj-cs"/>
              </a:rPr>
              <a:t>Continuous assessment</a:t>
            </a:r>
            <a:endParaRPr kumimoji="0" lang="en-AU" sz="2800" b="1" i="0" u="none" strike="noStrike" kern="1200" cap="none" spc="0" normalizeH="0" baseline="0" noProof="0">
              <a:ln>
                <a:noFill/>
              </a:ln>
              <a:solidFill>
                <a:prstClr val="black"/>
              </a:solidFill>
              <a:effectLst/>
              <a:highlight>
                <a:srgbClr val="FFFF00"/>
              </a:highlight>
              <a:uLnTx/>
              <a:uFillTx/>
              <a:latin typeface="Georgia"/>
              <a:ea typeface="+mj-ea"/>
              <a:cs typeface="+mj-cs"/>
            </a:endParaRPr>
          </a:p>
        </p:txBody>
      </p:sp>
      <p:sp>
        <p:nvSpPr>
          <p:cNvPr id="6" name="Straight Connector 5">
            <a:extLst>
              <a:ext uri="{FF2B5EF4-FFF2-40B4-BE49-F238E27FC236}">
                <a16:creationId xmlns:a16="http://schemas.microsoft.com/office/drawing/2014/main" id="{DDA5D575-A6BB-58DE-5D57-383B6E47D10A}"/>
              </a:ext>
            </a:extLst>
          </p:cNvPr>
          <p:cNvSpPr/>
          <p:nvPr/>
        </p:nvSpPr>
        <p:spPr>
          <a:xfrm flipV="1">
            <a:off x="691753" y="784642"/>
            <a:ext cx="10808493" cy="28575"/>
          </a:xfrm>
          <a:prstGeom prst="line">
            <a:avLst/>
          </a:pr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AU" sz="1800" b="0" i="0" u="none" strike="noStrike" kern="1200" cap="none" spc="0" normalizeH="0" baseline="0" noProof="0">
              <a:ln>
                <a:noFill/>
              </a:ln>
              <a:solidFill>
                <a:prstClr val="white"/>
              </a:solidFill>
              <a:effectLst/>
              <a:uLnTx/>
              <a:uFillTx/>
              <a:latin typeface="Arial"/>
              <a:ea typeface="+mn-ea"/>
              <a:cs typeface="+mn-cs"/>
            </a:endParaRPr>
          </a:p>
        </p:txBody>
      </p:sp>
      <p:pic>
        <p:nvPicPr>
          <p:cNvPr id="3" name="Content Placeholder 4">
            <a:extLst>
              <a:ext uri="{FF2B5EF4-FFF2-40B4-BE49-F238E27FC236}">
                <a16:creationId xmlns:a16="http://schemas.microsoft.com/office/drawing/2014/main" id="{6A219D31-D22D-24D3-3AA3-D638CF1032AB}"/>
              </a:ext>
            </a:extLst>
          </p:cNvPr>
          <p:cNvPicPr>
            <a:picLocks noChangeAspect="1"/>
          </p:cNvPicPr>
          <p:nvPr/>
        </p:nvPicPr>
        <p:blipFill>
          <a:blip r:embed="rId5"/>
          <a:stretch>
            <a:fillRect/>
          </a:stretch>
        </p:blipFill>
        <p:spPr>
          <a:xfrm>
            <a:off x="848597" y="1196132"/>
            <a:ext cx="10276603" cy="5369526"/>
          </a:xfrm>
          <a:prstGeom prst="rect">
            <a:avLst/>
          </a:prstGeom>
          <a:noFill/>
        </p:spPr>
      </p:pic>
      <p:pic>
        <p:nvPicPr>
          <p:cNvPr id="8" name="Video 7">
            <a:extLst>
              <a:ext uri="{FF2B5EF4-FFF2-40B4-BE49-F238E27FC236}">
                <a16:creationId xmlns:a16="http://schemas.microsoft.com/office/drawing/2014/main" id="{90535126-0F35-1769-CB4F-A7E59DF00537}"/>
              </a:ext>
            </a:extLst>
          </p:cNvPr>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099610880"/>
      </p:ext>
    </p:extLst>
  </p:cSld>
  <p:clrMapOvr>
    <a:masterClrMapping/>
  </p:clrMapOvr>
  <mc:AlternateContent xmlns:mc="http://schemas.openxmlformats.org/markup-compatibility/2006" xmlns:p14="http://schemas.microsoft.com/office/powerpoint/2010/main">
    <mc:Choice Requires="p14">
      <p:transition spd="slow" p14:dur="2000" advTm="26176"/>
    </mc:Choice>
    <mc:Fallback xmlns="">
      <p:transition spd="slow" advTm="2617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8"/>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ctangle: Rounded Corners 13">
            <a:extLst>
              <a:ext uri="{FF2B5EF4-FFF2-40B4-BE49-F238E27FC236}">
                <a16:creationId xmlns:a16="http://schemas.microsoft.com/office/drawing/2014/main" id="{0108EA76-2EF6-6722-650E-AD3582B16826}"/>
              </a:ext>
            </a:extLst>
          </p:cNvPr>
          <p:cNvSpPr/>
          <p:nvPr/>
        </p:nvSpPr>
        <p:spPr>
          <a:xfrm>
            <a:off x="298764" y="560019"/>
            <a:ext cx="11579383" cy="6250684"/>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srgbClr val="384967">
                  <a:lumMod val="50000"/>
                </a:srgbClr>
              </a:solidFill>
              <a:effectLst/>
              <a:uLnTx/>
              <a:uFillTx/>
              <a:latin typeface="Arial"/>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srgbClr val="384967">
                  <a:lumMod val="50000"/>
                </a:srgbClr>
              </a:solidFill>
              <a:effectLst/>
              <a:uLnTx/>
              <a:uFillTx/>
              <a:latin typeface="Arial"/>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srgbClr val="384967">
                  <a:lumMod val="50000"/>
                </a:srgbClr>
              </a:solidFill>
              <a:effectLst/>
              <a:uLnTx/>
              <a:uFillTx/>
              <a:latin typeface="Arial"/>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srgbClr val="384967">
                  <a:lumMod val="50000"/>
                </a:srgbClr>
              </a:solidFill>
              <a:effectLst/>
              <a:uLnTx/>
              <a:uFillTx/>
              <a:latin typeface="Arial"/>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srgbClr val="384967">
                    <a:lumMod val="50000"/>
                  </a:srgbClr>
                </a:solidFill>
                <a:effectLst/>
                <a:uLnTx/>
                <a:uFillTx/>
                <a:latin typeface="Arial"/>
                <a:ea typeface="+mn-ea"/>
                <a:cs typeface="Arial"/>
              </a:rPr>
              <a:t>Each </a:t>
            </a:r>
            <a:r>
              <a:rPr kumimoji="0" lang="en-US" sz="1600" b="1" i="0" u="none" strike="noStrike" kern="1200" cap="none" spc="0" normalizeH="0" baseline="0" noProof="0">
                <a:ln>
                  <a:noFill/>
                </a:ln>
                <a:solidFill>
                  <a:srgbClr val="384967">
                    <a:lumMod val="50000"/>
                  </a:srgbClr>
                </a:solidFill>
                <a:effectLst/>
                <a:uLnTx/>
                <a:uFillTx/>
                <a:latin typeface="Arial"/>
                <a:ea typeface="+mn-ea"/>
                <a:cs typeface="Arial"/>
              </a:rPr>
              <a:t>phase of training </a:t>
            </a:r>
            <a:r>
              <a:rPr kumimoji="0" lang="en-US" sz="1600" b="0" i="0" u="none" strike="noStrike" kern="1200" cap="none" spc="0" normalizeH="0" baseline="0" noProof="0">
                <a:ln>
                  <a:noFill/>
                </a:ln>
                <a:solidFill>
                  <a:srgbClr val="384967">
                    <a:lumMod val="50000"/>
                  </a:srgbClr>
                </a:solidFill>
                <a:effectLst/>
                <a:uLnTx/>
                <a:uFillTx/>
                <a:latin typeface="Arial"/>
                <a:ea typeface="+mn-ea"/>
                <a:cs typeface="Arial"/>
              </a:rPr>
              <a:t>has clear </a:t>
            </a:r>
            <a:r>
              <a:rPr kumimoji="0" lang="en-US" sz="1600" b="1" i="0" u="none" strike="noStrike" kern="1200" cap="none" spc="0" normalizeH="0" baseline="0" noProof="0">
                <a:ln>
                  <a:noFill/>
                </a:ln>
                <a:solidFill>
                  <a:srgbClr val="384967">
                    <a:lumMod val="50000"/>
                  </a:srgbClr>
                </a:solidFill>
                <a:effectLst/>
                <a:uLnTx/>
                <a:uFillTx/>
                <a:latin typeface="Arial"/>
                <a:ea typeface="+mn-ea"/>
                <a:cs typeface="Arial"/>
              </a:rPr>
              <a:t>progression criteria. </a:t>
            </a:r>
            <a:r>
              <a:rPr kumimoji="0" lang="en-US" sz="1600" b="0" i="0" u="none" strike="noStrike" kern="1200" cap="none" spc="0" normalizeH="0" baseline="0" noProof="0">
                <a:ln>
                  <a:noFill/>
                </a:ln>
                <a:solidFill>
                  <a:srgbClr val="384967"/>
                </a:solidFill>
                <a:effectLst/>
                <a:uLnTx/>
                <a:uFillTx/>
                <a:latin typeface="Arial"/>
                <a:ea typeface="+mn-ea"/>
                <a:cs typeface="Arial"/>
              </a:rPr>
              <a:t>Trainees must meet these standards to progress to the next phase or complete the program. </a:t>
            </a:r>
            <a:endParaRPr kumimoji="0" lang="en-US" sz="1600" b="1" i="0" u="none" strike="noStrike" kern="1200" cap="none" spc="0" normalizeH="0" baseline="0" noProof="0">
              <a:ln>
                <a:noFill/>
              </a:ln>
              <a:solidFill>
                <a:srgbClr val="384967"/>
              </a:solidFill>
              <a:effectLst/>
              <a:uLnTx/>
              <a:uFillTx/>
              <a:latin typeface="Arial"/>
              <a:ea typeface="+mn-ea"/>
              <a:cs typeface="Arial"/>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1" i="0" u="none" strike="noStrike" kern="1200" cap="none" spc="0" normalizeH="0" baseline="0" noProof="0">
              <a:ln>
                <a:noFill/>
              </a:ln>
              <a:solidFill>
                <a:srgbClr val="384967"/>
              </a:solidFill>
              <a:effectLst/>
              <a:uLnTx/>
              <a:uFillTx/>
              <a:latin typeface="Arial"/>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1" i="0" u="none" strike="noStrike" kern="1200" cap="none" spc="0" normalizeH="0" baseline="0" noProof="0">
              <a:ln>
                <a:noFill/>
              </a:ln>
              <a:solidFill>
                <a:srgbClr val="384967"/>
              </a:solidFill>
              <a:effectLst/>
              <a:uLnTx/>
              <a:uFillTx/>
              <a:latin typeface="Arial"/>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1" i="0" u="none" strike="noStrike" kern="1200" cap="none" spc="0" normalizeH="0" baseline="0" noProof="0">
              <a:ln>
                <a:noFill/>
              </a:ln>
              <a:solidFill>
                <a:srgbClr val="384967"/>
              </a:solidFill>
              <a:effectLst/>
              <a:uLnTx/>
              <a:uFillTx/>
              <a:latin typeface="Arial"/>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1" i="0" u="none" strike="noStrike" kern="1200" cap="none" spc="0" normalizeH="0" baseline="0" noProof="0">
              <a:ln>
                <a:noFill/>
              </a:ln>
              <a:solidFill>
                <a:srgbClr val="384967"/>
              </a:solidFill>
              <a:effectLst/>
              <a:uLnTx/>
              <a:uFillTx/>
              <a:latin typeface="Arial"/>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1" i="0" u="none" strike="noStrike" kern="1200" cap="none" spc="0" normalizeH="0" baseline="0" noProof="0">
              <a:ln>
                <a:noFill/>
              </a:ln>
              <a:solidFill>
                <a:srgbClr val="384967"/>
              </a:solidFill>
              <a:effectLst/>
              <a:uLnTx/>
              <a:uFillTx/>
              <a:latin typeface="Arial"/>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1" i="0" u="none" strike="noStrike" kern="1200" cap="none" spc="0" normalizeH="0" baseline="0" noProof="0">
              <a:ln>
                <a:noFill/>
              </a:ln>
              <a:solidFill>
                <a:srgbClr val="384967"/>
              </a:solidFill>
              <a:effectLst/>
              <a:uLnTx/>
              <a:uFillTx/>
              <a:latin typeface="Arial"/>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1" i="0" u="none" strike="noStrike" kern="1200" cap="none" spc="0" normalizeH="0" baseline="0" noProof="0">
              <a:ln>
                <a:noFill/>
              </a:ln>
              <a:solidFill>
                <a:srgbClr val="384967"/>
              </a:solidFill>
              <a:effectLst/>
              <a:uLnTx/>
              <a:uFillTx/>
              <a:latin typeface="Arial"/>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1" i="0" u="none" strike="noStrike" kern="1200" cap="none" spc="0" normalizeH="0" baseline="0" noProof="0">
              <a:ln>
                <a:noFill/>
              </a:ln>
              <a:solidFill>
                <a:srgbClr val="384967"/>
              </a:solidFill>
              <a:effectLst/>
              <a:uLnTx/>
              <a:uFillTx/>
              <a:latin typeface="Arial"/>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1" i="0" u="none" strike="noStrike" kern="1200" cap="none" spc="0" normalizeH="0" baseline="0" noProof="0">
              <a:ln>
                <a:noFill/>
              </a:ln>
              <a:solidFill>
                <a:srgbClr val="384967"/>
              </a:solidFill>
              <a:effectLst/>
              <a:uLnTx/>
              <a:uFillTx/>
              <a:latin typeface="Arial"/>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600" b="1" i="0" u="none" strike="noStrike" kern="1200" cap="none" spc="0" normalizeH="0" baseline="0" noProof="0">
              <a:ln>
                <a:noFill/>
              </a:ln>
              <a:solidFill>
                <a:srgbClr val="384967">
                  <a:lumMod val="50000"/>
                </a:srgbClr>
              </a:solidFill>
              <a:effectLst/>
              <a:uLnTx/>
              <a:uFillTx/>
              <a:latin typeface="Arial"/>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600" b="1" i="0" u="none" strike="noStrike" kern="1200" cap="none" spc="0" normalizeH="0" baseline="0" noProof="0">
              <a:ln>
                <a:noFill/>
              </a:ln>
              <a:solidFill>
                <a:srgbClr val="384967">
                  <a:lumMod val="50000"/>
                </a:srgbClr>
              </a:solidFill>
              <a:effectLst/>
              <a:uLnTx/>
              <a:uFillTx/>
              <a:latin typeface="Arial"/>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600" b="1" i="0" u="none" strike="noStrike" kern="1200" cap="none" spc="0" normalizeH="0" baseline="0" noProof="0">
              <a:ln>
                <a:noFill/>
              </a:ln>
              <a:solidFill>
                <a:srgbClr val="384967">
                  <a:lumMod val="50000"/>
                </a:srgbClr>
              </a:solidFill>
              <a:effectLst/>
              <a:uLnTx/>
              <a:uFillTx/>
              <a:latin typeface="Arial"/>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600" b="1" i="0" u="none" strike="noStrike" kern="1200" cap="none" spc="0" normalizeH="0" baseline="0" noProof="0">
              <a:ln>
                <a:noFill/>
              </a:ln>
              <a:solidFill>
                <a:srgbClr val="384967">
                  <a:lumMod val="50000"/>
                </a:srgbClr>
              </a:solidFill>
              <a:effectLst/>
              <a:uLnTx/>
              <a:uFillTx/>
              <a:latin typeface="Arial"/>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a:ln>
                  <a:noFill/>
                </a:ln>
                <a:solidFill>
                  <a:srgbClr val="384967">
                    <a:lumMod val="50000"/>
                  </a:srgbClr>
                </a:solidFill>
                <a:effectLst/>
                <a:uLnTx/>
                <a:uFillTx/>
                <a:latin typeface="Arial"/>
                <a:ea typeface="+mn-ea"/>
                <a:cs typeface="Arial"/>
              </a:rPr>
              <a:t>Progression decisions </a:t>
            </a:r>
            <a:r>
              <a:rPr kumimoji="0" lang="en-US" sz="1600" b="0" i="0" u="none" strike="noStrike" kern="1200" cap="none" spc="0" normalizeH="0" baseline="0" noProof="0">
                <a:ln>
                  <a:noFill/>
                </a:ln>
                <a:solidFill>
                  <a:srgbClr val="384967">
                    <a:lumMod val="50000"/>
                  </a:srgbClr>
                </a:solidFill>
                <a:effectLst/>
                <a:uLnTx/>
                <a:uFillTx/>
                <a:latin typeface="Arial"/>
                <a:ea typeface="+mn-ea"/>
                <a:cs typeface="Arial"/>
              </a:rPr>
              <a:t>and </a:t>
            </a:r>
            <a:r>
              <a:rPr kumimoji="0" lang="en-US" sz="1600" b="1" i="0" u="none" strike="noStrike" kern="1200" cap="none" spc="0" normalizeH="0" baseline="0" noProof="0">
                <a:ln>
                  <a:noFill/>
                </a:ln>
                <a:solidFill>
                  <a:srgbClr val="384967">
                    <a:lumMod val="50000"/>
                  </a:srgbClr>
                </a:solidFill>
                <a:effectLst/>
                <a:uLnTx/>
                <a:uFillTx/>
                <a:latin typeface="Arial"/>
                <a:ea typeface="+mn-ea"/>
                <a:cs typeface="Arial"/>
              </a:rPr>
              <a:t>completion decisions </a:t>
            </a:r>
            <a:r>
              <a:rPr kumimoji="0" lang="en-US" sz="1600" b="0" i="0" u="none" strike="noStrike" kern="1200" cap="none" spc="0" normalizeH="0" baseline="0" noProof="0">
                <a:ln>
                  <a:noFill/>
                </a:ln>
                <a:solidFill>
                  <a:srgbClr val="384967">
                    <a:lumMod val="50000"/>
                  </a:srgbClr>
                </a:solidFill>
                <a:effectLst/>
                <a:uLnTx/>
                <a:uFillTx/>
                <a:latin typeface="Arial"/>
                <a:ea typeface="+mn-ea"/>
                <a:cs typeface="Arial"/>
              </a:rPr>
              <a:t>will be based on aggregated assessment data, providing richer evidence.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a:ln>
                <a:noFill/>
              </a:ln>
              <a:solidFill>
                <a:srgbClr val="384967">
                  <a:lumMod val="50000"/>
                </a:srgbClr>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srgbClr val="384967">
                    <a:lumMod val="50000"/>
                  </a:srgbClr>
                </a:solidFill>
                <a:effectLst/>
                <a:uLnTx/>
                <a:uFillTx/>
                <a:latin typeface="Arial"/>
                <a:ea typeface="+mn-ea"/>
                <a:cs typeface="Arial"/>
              </a:rPr>
              <a:t>The </a:t>
            </a:r>
            <a:r>
              <a:rPr kumimoji="0" lang="en-US" sz="1600" b="1" i="0" u="none" strike="noStrike" kern="1200" cap="none" spc="0" normalizeH="0" baseline="0" noProof="0">
                <a:ln>
                  <a:noFill/>
                </a:ln>
                <a:solidFill>
                  <a:srgbClr val="384967">
                    <a:lumMod val="50000"/>
                  </a:srgbClr>
                </a:solidFill>
                <a:effectLst/>
                <a:uLnTx/>
                <a:uFillTx/>
                <a:latin typeface="Arial"/>
                <a:ea typeface="+mn-ea"/>
                <a:cs typeface="Arial"/>
              </a:rPr>
              <a:t>Progress Review Panel </a:t>
            </a:r>
            <a:r>
              <a:rPr kumimoji="0" lang="en-US" sz="1600" b="0" i="0" u="none" strike="noStrike" kern="1200" cap="none" spc="0" normalizeH="0" baseline="0" noProof="0">
                <a:ln>
                  <a:noFill/>
                </a:ln>
                <a:solidFill>
                  <a:srgbClr val="384967">
                    <a:lumMod val="50000"/>
                  </a:srgbClr>
                </a:solidFill>
                <a:effectLst/>
                <a:uLnTx/>
                <a:uFillTx/>
                <a:latin typeface="Arial"/>
                <a:ea typeface="+mn-ea"/>
                <a:cs typeface="Arial"/>
              </a:rPr>
              <a:t>will assess the evidence and make one of the following decisions: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srgbClr val="384967">
                  <a:lumMod val="50000"/>
                </a:srgbClr>
              </a:solidFill>
              <a:effectLst/>
              <a:uLnTx/>
              <a:uFillTx/>
              <a:latin typeface="Arial"/>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srgbClr val="384967">
                  <a:lumMod val="50000"/>
                </a:srgbClr>
              </a:solidFill>
              <a:effectLst/>
              <a:uLnTx/>
              <a:uFillTx/>
              <a:latin typeface="Arial"/>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srgbClr val="384967">
                  <a:lumMod val="50000"/>
                </a:srgbClr>
              </a:solidFill>
              <a:effectLst/>
              <a:uLnTx/>
              <a:uFillTx/>
              <a:latin typeface="Arial"/>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srgbClr val="384967">
                  <a:lumMod val="50000"/>
                </a:srgbClr>
              </a:solidFill>
              <a:effectLst/>
              <a:uLnTx/>
              <a:uFillTx/>
              <a:latin typeface="Arial"/>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srgbClr val="384967">
                  <a:lumMod val="50000"/>
                </a:srgbClr>
              </a:solidFill>
              <a:effectLst/>
              <a:uLnTx/>
              <a:uFillTx/>
              <a:latin typeface="Arial"/>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srgbClr val="384967">
                  <a:lumMod val="50000"/>
                </a:srgbClr>
              </a:solidFill>
              <a:effectLst/>
              <a:uLnTx/>
              <a:uFillTx/>
              <a:latin typeface="Arial"/>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srgbClr val="384967">
                  <a:lumMod val="50000"/>
                </a:srgbClr>
              </a:solidFill>
              <a:effectLst/>
              <a:uLnTx/>
              <a:uFillTx/>
              <a:latin typeface="Arial"/>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srgbClr val="384967">
                  <a:lumMod val="50000"/>
                </a:srgbClr>
              </a:solidFill>
              <a:effectLst/>
              <a:uLnTx/>
              <a:uFillTx/>
              <a:latin typeface="Arial"/>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srgbClr val="384967">
                  <a:lumMod val="50000"/>
                </a:srgbClr>
              </a:solidFill>
              <a:effectLst/>
              <a:uLnTx/>
              <a:uFillTx/>
              <a:latin typeface="Arial"/>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AU" sz="1350" b="0" i="0" u="none" strike="noStrike" kern="1200" cap="none" spc="0" normalizeH="0" baseline="0" noProof="0">
              <a:ln>
                <a:noFill/>
              </a:ln>
              <a:solidFill>
                <a:srgbClr val="384967">
                  <a:lumMod val="50000"/>
                </a:srgbClr>
              </a:solidFill>
              <a:effectLst/>
              <a:uLnTx/>
              <a:uFillTx/>
              <a:latin typeface="Arial"/>
              <a:ea typeface="+mn-ea"/>
              <a:cs typeface="+mn-cs"/>
            </a:endParaRPr>
          </a:p>
        </p:txBody>
      </p:sp>
      <p:pic>
        <p:nvPicPr>
          <p:cNvPr id="34" name="Picture 33">
            <a:extLst>
              <a:ext uri="{FF2B5EF4-FFF2-40B4-BE49-F238E27FC236}">
                <a16:creationId xmlns:a16="http://schemas.microsoft.com/office/drawing/2014/main" id="{8CA41F06-2C67-AB50-4151-C5485F9066A7}"/>
              </a:ext>
            </a:extLst>
          </p:cNvPr>
          <p:cNvPicPr>
            <a:picLocks noChangeAspect="1"/>
          </p:cNvPicPr>
          <p:nvPr/>
        </p:nvPicPr>
        <p:blipFill rotWithShape="1">
          <a:blip r:embed="rId5"/>
          <a:srcRect l="5462" r="4202" b="41"/>
          <a:stretch/>
        </p:blipFill>
        <p:spPr>
          <a:xfrm>
            <a:off x="3987577" y="5292223"/>
            <a:ext cx="4216846" cy="1353507"/>
          </a:xfrm>
          <a:prstGeom prst="rect">
            <a:avLst/>
          </a:prstGeom>
        </p:spPr>
      </p:pic>
      <p:sp>
        <p:nvSpPr>
          <p:cNvPr id="2" name="Rectangle 1">
            <a:extLst>
              <a:ext uri="{FF2B5EF4-FFF2-40B4-BE49-F238E27FC236}">
                <a16:creationId xmlns:a16="http://schemas.microsoft.com/office/drawing/2014/main" id="{7395CBB6-4DB0-0CF7-C356-00429859DD93}"/>
              </a:ext>
            </a:extLst>
          </p:cNvPr>
          <p:cNvSpPr/>
          <p:nvPr/>
        </p:nvSpPr>
        <p:spPr>
          <a:xfrm>
            <a:off x="1588737" y="5995983"/>
            <a:ext cx="1189529" cy="848601"/>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AU" sz="1800" b="0" i="0" u="none" strike="noStrike" kern="1200" cap="none" spc="0" normalizeH="0" baseline="0" noProof="0">
              <a:ln>
                <a:noFill/>
              </a:ln>
              <a:solidFill>
                <a:prstClr val="white"/>
              </a:solidFill>
              <a:effectLst/>
              <a:uLnTx/>
              <a:uFillTx/>
              <a:latin typeface="Arial"/>
              <a:ea typeface="+mn-ea"/>
              <a:cs typeface="+mn-cs"/>
            </a:endParaRPr>
          </a:p>
        </p:txBody>
      </p:sp>
      <p:sp>
        <p:nvSpPr>
          <p:cNvPr id="3" name="Title 1">
            <a:extLst>
              <a:ext uri="{FF2B5EF4-FFF2-40B4-BE49-F238E27FC236}">
                <a16:creationId xmlns:a16="http://schemas.microsoft.com/office/drawing/2014/main" id="{3258F035-E034-889D-9D7E-379366178B8F}"/>
              </a:ext>
            </a:extLst>
          </p:cNvPr>
          <p:cNvSpPr txBox="1">
            <a:spLocks/>
          </p:cNvSpPr>
          <p:nvPr/>
        </p:nvSpPr>
        <p:spPr>
          <a:xfrm>
            <a:off x="1981200" y="159149"/>
            <a:ext cx="8229600" cy="1143000"/>
          </a:xfrm>
          <a:prstGeom prst="rect">
            <a:avLst/>
          </a:prstGeom>
        </p:spPr>
        <p:txBody>
          <a:bodyPr>
            <a:normAutofit/>
          </a:bodyPr>
          <a:lstStyle>
            <a:lvl1pPr algn="ctr" defTabSz="914400" rtl="0" eaLnBrk="1" latinLnBrk="0" hangingPunct="1">
              <a:spcBef>
                <a:spcPct val="0"/>
              </a:spcBef>
              <a:buNone/>
              <a:defRPr sz="4000" b="1" i="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US" sz="2800" b="1" i="0" u="none" strike="noStrike" kern="1200" cap="none" spc="0" normalizeH="0" baseline="0" noProof="0">
                <a:ln>
                  <a:noFill/>
                </a:ln>
                <a:solidFill>
                  <a:srgbClr val="384967"/>
                </a:solidFill>
                <a:effectLst/>
                <a:uLnTx/>
                <a:uFillTx/>
                <a:latin typeface="Georgia"/>
                <a:ea typeface="+mj-ea"/>
                <a:cs typeface="+mj-cs"/>
              </a:rPr>
              <a:t>Progression</a:t>
            </a:r>
            <a:endParaRPr kumimoji="0" lang="en-AU" sz="2800" b="1" i="0" u="none" strike="noStrike" kern="1200" cap="none" spc="0" normalizeH="0" baseline="0" noProof="0">
              <a:ln>
                <a:noFill/>
              </a:ln>
              <a:solidFill>
                <a:prstClr val="black"/>
              </a:solidFill>
              <a:effectLst/>
              <a:uLnTx/>
              <a:uFillTx/>
              <a:latin typeface="Georgia"/>
              <a:ea typeface="+mj-ea"/>
              <a:cs typeface="+mj-cs"/>
            </a:endParaRPr>
          </a:p>
        </p:txBody>
      </p:sp>
      <p:sp>
        <p:nvSpPr>
          <p:cNvPr id="5" name="Straight Connector 4">
            <a:extLst>
              <a:ext uri="{FF2B5EF4-FFF2-40B4-BE49-F238E27FC236}">
                <a16:creationId xmlns:a16="http://schemas.microsoft.com/office/drawing/2014/main" id="{30A16AC5-F083-7E75-FF60-81A0D183B01D}"/>
              </a:ext>
            </a:extLst>
          </p:cNvPr>
          <p:cNvSpPr/>
          <p:nvPr/>
        </p:nvSpPr>
        <p:spPr>
          <a:xfrm flipV="1">
            <a:off x="691753" y="784642"/>
            <a:ext cx="10808493" cy="28575"/>
          </a:xfrm>
          <a:prstGeom prst="line">
            <a:avLst/>
          </a:pr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AU" sz="1800" b="0" i="0" u="none" strike="noStrike" kern="1200" cap="none" spc="0" normalizeH="0" baseline="0" noProof="0">
              <a:ln>
                <a:noFill/>
              </a:ln>
              <a:solidFill>
                <a:prstClr val="white"/>
              </a:solidFill>
              <a:effectLst/>
              <a:uLnTx/>
              <a:uFillTx/>
              <a:latin typeface="Arial"/>
              <a:ea typeface="+mn-ea"/>
              <a:cs typeface="+mn-cs"/>
            </a:endParaRPr>
          </a:p>
        </p:txBody>
      </p:sp>
      <p:sp>
        <p:nvSpPr>
          <p:cNvPr id="8" name="Rectangle 7">
            <a:extLst>
              <a:ext uri="{FF2B5EF4-FFF2-40B4-BE49-F238E27FC236}">
                <a16:creationId xmlns:a16="http://schemas.microsoft.com/office/drawing/2014/main" id="{6CCFE9D6-5BFF-3A46-853F-06092CBB781A}"/>
              </a:ext>
            </a:extLst>
          </p:cNvPr>
          <p:cNvSpPr/>
          <p:nvPr/>
        </p:nvSpPr>
        <p:spPr>
          <a:xfrm>
            <a:off x="99588" y="5995983"/>
            <a:ext cx="1041149" cy="81472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AU" sz="1800" b="0" i="0" u="none" strike="noStrike" kern="1200" cap="none" spc="0" normalizeH="0" baseline="0" noProof="0">
              <a:ln>
                <a:noFill/>
              </a:ln>
              <a:solidFill>
                <a:prstClr val="white"/>
              </a:solidFill>
              <a:effectLst/>
              <a:uLnTx/>
              <a:uFillTx/>
              <a:latin typeface="Arial"/>
              <a:ea typeface="+mn-ea"/>
              <a:cs typeface="+mn-cs"/>
            </a:endParaRPr>
          </a:p>
        </p:txBody>
      </p:sp>
      <p:pic>
        <p:nvPicPr>
          <p:cNvPr id="6" name="Picture 5">
            <a:extLst>
              <a:ext uri="{FF2B5EF4-FFF2-40B4-BE49-F238E27FC236}">
                <a16:creationId xmlns:a16="http://schemas.microsoft.com/office/drawing/2014/main" id="{4B4FF397-5607-1F44-7500-288F0A4FEF61}"/>
              </a:ext>
            </a:extLst>
          </p:cNvPr>
          <p:cNvPicPr>
            <a:picLocks noChangeAspect="1"/>
          </p:cNvPicPr>
          <p:nvPr/>
        </p:nvPicPr>
        <p:blipFill>
          <a:blip r:embed="rId6"/>
          <a:srcRect t="8280"/>
          <a:stretch/>
        </p:blipFill>
        <p:spPr>
          <a:xfrm>
            <a:off x="3138794" y="1800231"/>
            <a:ext cx="5882871" cy="1847105"/>
          </a:xfrm>
          <a:prstGeom prst="rect">
            <a:avLst/>
          </a:prstGeom>
        </p:spPr>
      </p:pic>
      <p:pic>
        <p:nvPicPr>
          <p:cNvPr id="12" name="Video 11">
            <a:extLst>
              <a:ext uri="{FF2B5EF4-FFF2-40B4-BE49-F238E27FC236}">
                <a16:creationId xmlns:a16="http://schemas.microsoft.com/office/drawing/2014/main" id="{C91DAF40-BB41-BD16-0A09-752E58D25D22}"/>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7"/>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7869930"/>
      </p:ext>
    </p:extLst>
  </p:cSld>
  <p:clrMapOvr>
    <a:masterClrMapping/>
  </p:clrMapOvr>
  <mc:AlternateContent xmlns:mc="http://schemas.openxmlformats.org/markup-compatibility/2006" xmlns:p14="http://schemas.microsoft.com/office/powerpoint/2010/main">
    <mc:Choice Requires="p14">
      <p:transition spd="slow" p14:dur="2000" advTm="27731"/>
    </mc:Choice>
    <mc:Fallback xmlns="">
      <p:transition spd="slow" advTm="2773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2"/>
                </p:tgtEl>
              </p:cMediaNode>
            </p:video>
            <p:seq concurrent="1" nextAc="seek">
              <p:cTn id="8" restart="whenNotActive" fill="hold" evtFilter="cancelBubble" nodeType="interactiveSeq">
                <p:stCondLst>
                  <p:cond evt="onClick" delay="0">
                    <p:tgtEl>
                      <p:spTgt spid="1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2"/>
                                        </p:tgtEl>
                                      </p:cBhvr>
                                    </p:cmd>
                                  </p:childTnLst>
                                </p:cTn>
                              </p:par>
                            </p:childTnLst>
                          </p:cTn>
                        </p:par>
                      </p:childTnLst>
                    </p:cTn>
                  </p:par>
                </p:childTnLst>
              </p:cTn>
              <p:nextCondLst>
                <p:cond evt="onClick" delay="0">
                  <p:tgtEl>
                    <p:spTgt spid="12"/>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960861-9D28-9E57-C2FA-E9A26378A140}"/>
              </a:ext>
            </a:extLst>
          </p:cNvPr>
          <p:cNvSpPr txBox="1">
            <a:spLocks/>
          </p:cNvSpPr>
          <p:nvPr/>
        </p:nvSpPr>
        <p:spPr>
          <a:xfrm>
            <a:off x="1981200" y="159149"/>
            <a:ext cx="8229600" cy="1143000"/>
          </a:xfrm>
          <a:prstGeom prst="rect">
            <a:avLst/>
          </a:prstGeom>
        </p:spPr>
        <p:txBody>
          <a:bodyPr>
            <a:normAutofit/>
          </a:bodyPr>
          <a:lstStyle>
            <a:lvl1pPr algn="ctr" defTabSz="914400" rtl="0" eaLnBrk="1" latinLnBrk="0" hangingPunct="1">
              <a:spcBef>
                <a:spcPct val="0"/>
              </a:spcBef>
              <a:buNone/>
              <a:defRPr sz="4000" b="1" i="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US" sz="2800" b="1" i="0" u="none" strike="noStrike" kern="1200" cap="none" spc="0" normalizeH="0" baseline="0" noProof="0">
                <a:ln>
                  <a:noFill/>
                </a:ln>
                <a:solidFill>
                  <a:srgbClr val="384967"/>
                </a:solidFill>
                <a:effectLst/>
                <a:uLnTx/>
                <a:uFillTx/>
                <a:latin typeface="Georgia"/>
                <a:ea typeface="+mj-ea"/>
                <a:cs typeface="+mj-cs"/>
              </a:rPr>
              <a:t>Progression criteria</a:t>
            </a:r>
            <a:endParaRPr kumimoji="0" lang="en-AU" sz="2800" b="1" i="0" u="none" strike="noStrike" kern="1200" cap="none" spc="0" normalizeH="0" baseline="0" noProof="0">
              <a:ln>
                <a:noFill/>
              </a:ln>
              <a:solidFill>
                <a:prstClr val="black"/>
              </a:solidFill>
              <a:effectLst/>
              <a:uLnTx/>
              <a:uFillTx/>
              <a:latin typeface="Georgia"/>
              <a:ea typeface="+mj-ea"/>
              <a:cs typeface="+mj-cs"/>
            </a:endParaRPr>
          </a:p>
        </p:txBody>
      </p:sp>
      <p:sp>
        <p:nvSpPr>
          <p:cNvPr id="6" name="Straight Connector 5">
            <a:extLst>
              <a:ext uri="{FF2B5EF4-FFF2-40B4-BE49-F238E27FC236}">
                <a16:creationId xmlns:a16="http://schemas.microsoft.com/office/drawing/2014/main" id="{DDA5D575-A6BB-58DE-5D57-383B6E47D10A}"/>
              </a:ext>
            </a:extLst>
          </p:cNvPr>
          <p:cNvSpPr/>
          <p:nvPr/>
        </p:nvSpPr>
        <p:spPr>
          <a:xfrm flipV="1">
            <a:off x="691753" y="784642"/>
            <a:ext cx="10808493" cy="28575"/>
          </a:xfrm>
          <a:prstGeom prst="line">
            <a:avLst/>
          </a:pr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AU" sz="1800" b="0" i="0" u="none" strike="noStrike" kern="1200" cap="none" spc="0" normalizeH="0" baseline="0" noProof="0">
              <a:ln>
                <a:noFill/>
              </a:ln>
              <a:solidFill>
                <a:prstClr val="white"/>
              </a:solidFill>
              <a:effectLst/>
              <a:uLnTx/>
              <a:uFillTx/>
              <a:latin typeface="Arial"/>
              <a:ea typeface="+mn-ea"/>
              <a:cs typeface="+mn-cs"/>
            </a:endParaRPr>
          </a:p>
        </p:txBody>
      </p:sp>
      <p:graphicFrame>
        <p:nvGraphicFramePr>
          <p:cNvPr id="3" name="Table 2">
            <a:extLst>
              <a:ext uri="{FF2B5EF4-FFF2-40B4-BE49-F238E27FC236}">
                <a16:creationId xmlns:a16="http://schemas.microsoft.com/office/drawing/2014/main" id="{93B48FA7-D187-7806-557A-BC53DA25FC23}"/>
              </a:ext>
            </a:extLst>
          </p:cNvPr>
          <p:cNvGraphicFramePr>
            <a:graphicFrameLocks noGrp="1"/>
          </p:cNvGraphicFramePr>
          <p:nvPr/>
        </p:nvGraphicFramePr>
        <p:xfrm>
          <a:off x="286511" y="841792"/>
          <a:ext cx="11341753" cy="5913462"/>
        </p:xfrm>
        <a:graphic>
          <a:graphicData uri="http://schemas.openxmlformats.org/drawingml/2006/table">
            <a:tbl>
              <a:tblPr firstRow="1" firstCol="1" bandRow="1"/>
              <a:tblGrid>
                <a:gridCol w="1011937">
                  <a:extLst>
                    <a:ext uri="{9D8B030D-6E8A-4147-A177-3AD203B41FA5}">
                      <a16:colId xmlns:a16="http://schemas.microsoft.com/office/drawing/2014/main" val="3121988958"/>
                    </a:ext>
                  </a:extLst>
                </a:gridCol>
                <a:gridCol w="6711696">
                  <a:extLst>
                    <a:ext uri="{9D8B030D-6E8A-4147-A177-3AD203B41FA5}">
                      <a16:colId xmlns:a16="http://schemas.microsoft.com/office/drawing/2014/main" val="2669314004"/>
                    </a:ext>
                  </a:extLst>
                </a:gridCol>
                <a:gridCol w="904530">
                  <a:extLst>
                    <a:ext uri="{9D8B030D-6E8A-4147-A177-3AD203B41FA5}">
                      <a16:colId xmlns:a16="http://schemas.microsoft.com/office/drawing/2014/main" val="2424555371"/>
                    </a:ext>
                  </a:extLst>
                </a:gridCol>
                <a:gridCol w="904530">
                  <a:extLst>
                    <a:ext uri="{9D8B030D-6E8A-4147-A177-3AD203B41FA5}">
                      <a16:colId xmlns:a16="http://schemas.microsoft.com/office/drawing/2014/main" val="3288652098"/>
                    </a:ext>
                  </a:extLst>
                </a:gridCol>
                <a:gridCol w="904530">
                  <a:extLst>
                    <a:ext uri="{9D8B030D-6E8A-4147-A177-3AD203B41FA5}">
                      <a16:colId xmlns:a16="http://schemas.microsoft.com/office/drawing/2014/main" val="1878978672"/>
                    </a:ext>
                  </a:extLst>
                </a:gridCol>
                <a:gridCol w="904530">
                  <a:extLst>
                    <a:ext uri="{9D8B030D-6E8A-4147-A177-3AD203B41FA5}">
                      <a16:colId xmlns:a16="http://schemas.microsoft.com/office/drawing/2014/main" val="2012599035"/>
                    </a:ext>
                  </a:extLst>
                </a:gridCol>
              </a:tblGrid>
              <a:tr h="766669">
                <a:tc>
                  <a:txBody>
                    <a:bodyPr/>
                    <a:lstStyle/>
                    <a:p>
                      <a:pPr>
                        <a:lnSpc>
                          <a:spcPct val="115000"/>
                        </a:lnSpc>
                        <a:spcBef>
                          <a:spcPts val="0"/>
                        </a:spcBef>
                        <a:spcAft>
                          <a:spcPts val="0"/>
                        </a:spcAft>
                      </a:pPr>
                      <a:r>
                        <a:rPr lang="en-AU" sz="1100" b="1">
                          <a:solidFill>
                            <a:srgbClr val="CC9900"/>
                          </a:solidFill>
                          <a:effectLst/>
                          <a:latin typeface="+mn-lt"/>
                          <a:ea typeface="Calibri" panose="020F0502020204030204" pitchFamily="34" charset="0"/>
                          <a:cs typeface="Times New Roman" panose="02020603050405020304" pitchFamily="18" charset="0"/>
                        </a:rPr>
                        <a:t> </a:t>
                      </a:r>
                      <a:endParaRPr lang="en-AU" sz="1100">
                        <a:solidFill>
                          <a:srgbClr val="404040"/>
                        </a:solidFill>
                        <a:effectLst/>
                        <a:latin typeface="+mn-lt"/>
                        <a:ea typeface="Calibri" panose="020F0502020204030204" pitchFamily="34" charset="0"/>
                        <a:cs typeface="Times New Roman" panose="02020603050405020304" pitchFamily="18" charset="0"/>
                      </a:endParaRPr>
                    </a:p>
                    <a:p>
                      <a:pPr>
                        <a:lnSpc>
                          <a:spcPct val="115000"/>
                        </a:lnSpc>
                        <a:spcBef>
                          <a:spcPts val="0"/>
                        </a:spcBef>
                        <a:spcAft>
                          <a:spcPts val="0"/>
                        </a:spcAft>
                      </a:pPr>
                      <a:r>
                        <a:rPr lang="en-AU" sz="1100" b="1">
                          <a:solidFill>
                            <a:srgbClr val="CC9900"/>
                          </a:solidFill>
                          <a:effectLst/>
                          <a:latin typeface="+mn-lt"/>
                          <a:ea typeface="Calibri" panose="020F0502020204030204" pitchFamily="34" charset="0"/>
                          <a:cs typeface="Times New Roman" panose="02020603050405020304" pitchFamily="18" charset="0"/>
                        </a:rPr>
                        <a:t> </a:t>
                      </a:r>
                      <a:endParaRPr lang="en-AU" sz="1100">
                        <a:solidFill>
                          <a:srgbClr val="404040"/>
                        </a:solidFill>
                        <a:effectLst/>
                        <a:latin typeface="+mn-lt"/>
                        <a:ea typeface="Calibri" panose="020F0502020204030204" pitchFamily="34" charset="0"/>
                        <a:cs typeface="Times New Roman" panose="02020603050405020304" pitchFamily="18" charset="0"/>
                      </a:endParaRPr>
                    </a:p>
                  </a:txBody>
                  <a:tcPr marL="47916" marR="47916" marT="0" marB="0">
                    <a:lnL w="12700" cap="flat" cmpd="sng" algn="ctr">
                      <a:solidFill>
                        <a:srgbClr val="D9D9D9"/>
                      </a:solidFill>
                      <a:prstDash val="solid"/>
                      <a:round/>
                      <a:headEnd type="none" w="med" len="med"/>
                      <a:tailEnd type="none" w="med" len="med"/>
                    </a:lnL>
                    <a:lnR w="12700" cap="flat" cmpd="sng" algn="ctr">
                      <a:solidFill>
                        <a:srgbClr val="D9D9D9"/>
                      </a:solidFill>
                      <a:prstDash val="solid"/>
                      <a:round/>
                      <a:headEnd type="none" w="med" len="med"/>
                      <a:tailEnd type="none" w="med" len="med"/>
                    </a:lnR>
                    <a:lnT w="12700" cap="flat" cmpd="sng" algn="ctr">
                      <a:solidFill>
                        <a:srgbClr val="D9D9D9"/>
                      </a:solidFill>
                      <a:prstDash val="solid"/>
                      <a:round/>
                      <a:headEnd type="none" w="med" len="med"/>
                      <a:tailEnd type="none" w="med" len="med"/>
                    </a:lnT>
                    <a:lnB w="12700" cap="flat" cmpd="sng" algn="ctr">
                      <a:solidFill>
                        <a:srgbClr val="D9D9D9"/>
                      </a:solidFill>
                      <a:prstDash val="solid"/>
                      <a:round/>
                      <a:headEnd type="none" w="med" len="med"/>
                      <a:tailEnd type="none" w="med" len="med"/>
                    </a:lnB>
                  </a:tcPr>
                </a:tc>
                <a:tc>
                  <a:txBody>
                    <a:bodyPr/>
                    <a:lstStyle/>
                    <a:p>
                      <a:pPr>
                        <a:lnSpc>
                          <a:spcPct val="115000"/>
                        </a:lnSpc>
                        <a:spcBef>
                          <a:spcPts val="0"/>
                        </a:spcBef>
                        <a:spcAft>
                          <a:spcPts val="0"/>
                        </a:spcAft>
                      </a:pPr>
                      <a:r>
                        <a:rPr lang="en-AU" sz="1100" b="1">
                          <a:solidFill>
                            <a:srgbClr val="CC9900"/>
                          </a:solidFill>
                          <a:effectLst/>
                          <a:latin typeface="+mn-lt"/>
                          <a:ea typeface="Calibri" panose="020F0502020204030204" pitchFamily="34" charset="0"/>
                          <a:cs typeface="Times New Roman" panose="02020603050405020304" pitchFamily="18" charset="0"/>
                        </a:rPr>
                        <a:t> </a:t>
                      </a:r>
                      <a:endParaRPr lang="en-AU" sz="1100">
                        <a:solidFill>
                          <a:srgbClr val="404040"/>
                        </a:solidFill>
                        <a:effectLst/>
                        <a:latin typeface="+mn-lt"/>
                        <a:ea typeface="Calibri" panose="020F0502020204030204" pitchFamily="34" charset="0"/>
                        <a:cs typeface="Times New Roman" panose="02020603050405020304" pitchFamily="18" charset="0"/>
                      </a:endParaRPr>
                    </a:p>
                  </a:txBody>
                  <a:tcPr marL="47916" marR="47916" marT="0" marB="0">
                    <a:lnL w="12700" cap="flat" cmpd="sng" algn="ctr">
                      <a:solidFill>
                        <a:srgbClr val="D9D9D9"/>
                      </a:solidFill>
                      <a:prstDash val="solid"/>
                      <a:round/>
                      <a:headEnd type="none" w="med" len="med"/>
                      <a:tailEnd type="none" w="med" len="med"/>
                    </a:lnL>
                    <a:lnR w="12700" cap="flat" cmpd="sng" algn="ctr">
                      <a:solidFill>
                        <a:srgbClr val="D9D9D9"/>
                      </a:solidFill>
                      <a:prstDash val="solid"/>
                      <a:round/>
                      <a:headEnd type="none" w="med" len="med"/>
                      <a:tailEnd type="none" w="med" len="med"/>
                    </a:lnR>
                    <a:lnT w="12700" cap="flat" cmpd="sng" algn="ctr">
                      <a:solidFill>
                        <a:srgbClr val="D9D9D9"/>
                      </a:solidFill>
                      <a:prstDash val="solid"/>
                      <a:round/>
                      <a:headEnd type="none" w="med" len="med"/>
                      <a:tailEnd type="none" w="med" len="med"/>
                    </a:lnT>
                    <a:lnB w="12700" cap="flat" cmpd="sng" algn="ctr">
                      <a:solidFill>
                        <a:srgbClr val="D9D9D9"/>
                      </a:solidFill>
                      <a:prstDash val="solid"/>
                      <a:round/>
                      <a:headEnd type="none" w="med" len="med"/>
                      <a:tailEnd type="none" w="med" len="med"/>
                    </a:lnB>
                  </a:tcPr>
                </a:tc>
                <a:tc>
                  <a:txBody>
                    <a:bodyPr/>
                    <a:lstStyle/>
                    <a:p>
                      <a:pPr algn="ctr">
                        <a:lnSpc>
                          <a:spcPct val="115000"/>
                        </a:lnSpc>
                        <a:spcBef>
                          <a:spcPts val="0"/>
                        </a:spcBef>
                        <a:spcAft>
                          <a:spcPts val="0"/>
                        </a:spcAft>
                      </a:pPr>
                      <a:endParaRPr lang="en-AU" sz="800" b="1" kern="1200">
                        <a:solidFill>
                          <a:srgbClr val="CC9900"/>
                        </a:solidFill>
                        <a:effectLst/>
                        <a:latin typeface="+mn-lt"/>
                        <a:ea typeface="Calibri" panose="020F0502020204030204" pitchFamily="34" charset="0"/>
                        <a:cs typeface="Times New Roman" panose="02020603050405020304" pitchFamily="18" charset="0"/>
                      </a:endParaRPr>
                    </a:p>
                  </a:txBody>
                  <a:tcPr marL="47916" marR="47916" marT="0" marB="0" anchor="ctr">
                    <a:lnL w="12700" cap="flat" cmpd="sng" algn="ctr">
                      <a:solidFill>
                        <a:srgbClr val="D9D9D9"/>
                      </a:solidFill>
                      <a:prstDash val="solid"/>
                      <a:round/>
                      <a:headEnd type="none" w="med" len="med"/>
                      <a:tailEnd type="none" w="med" len="med"/>
                    </a:lnL>
                    <a:lnR w="12700" cap="flat" cmpd="sng" algn="ctr">
                      <a:solidFill>
                        <a:srgbClr val="D9D9D9"/>
                      </a:solidFill>
                      <a:prstDash val="solid"/>
                      <a:round/>
                      <a:headEnd type="none" w="med" len="med"/>
                      <a:tailEnd type="none" w="med" len="med"/>
                    </a:lnR>
                    <a:lnT w="12700" cap="flat" cmpd="sng" algn="ctr">
                      <a:solidFill>
                        <a:srgbClr val="D9D9D9"/>
                      </a:solidFill>
                      <a:prstDash val="solid"/>
                      <a:round/>
                      <a:headEnd type="none" w="med" len="med"/>
                      <a:tailEnd type="none" w="med" len="med"/>
                    </a:lnT>
                    <a:lnB>
                      <a:noFill/>
                    </a:lnB>
                    <a:solidFill>
                      <a:srgbClr val="D9D9D9"/>
                    </a:solidFill>
                  </a:tcPr>
                </a:tc>
                <a:tc gridSpan="2">
                  <a:txBody>
                    <a:bodyPr/>
                    <a:lstStyle/>
                    <a:p>
                      <a:pPr marL="0" marR="0" lvl="0" indent="0" algn="ctr" defTabSz="1280160" rtl="0" eaLnBrk="1" fontAlgn="auto" latinLnBrk="0" hangingPunct="1">
                        <a:lnSpc>
                          <a:spcPct val="115000"/>
                        </a:lnSpc>
                        <a:spcBef>
                          <a:spcPts val="0"/>
                        </a:spcBef>
                        <a:spcAft>
                          <a:spcPts val="0"/>
                        </a:spcAft>
                        <a:buClrTx/>
                        <a:buSzTx/>
                        <a:buFontTx/>
                        <a:buNone/>
                        <a:tabLst/>
                        <a:defRPr/>
                      </a:pPr>
                      <a:r>
                        <a:rPr lang="en-AU" sz="800" b="1">
                          <a:solidFill>
                            <a:srgbClr val="CC9900"/>
                          </a:solidFill>
                          <a:effectLst/>
                          <a:latin typeface="+mn-lt"/>
                          <a:ea typeface="Calibri" panose="020F0502020204030204" pitchFamily="34" charset="0"/>
                          <a:cs typeface="Times New Roman" panose="02020603050405020304" pitchFamily="18" charset="0"/>
                        </a:rPr>
                        <a:t>Progression </a:t>
                      </a:r>
                      <a:br>
                        <a:rPr lang="en-AU" sz="800" b="1">
                          <a:solidFill>
                            <a:srgbClr val="CC9900"/>
                          </a:solidFill>
                          <a:effectLst/>
                          <a:latin typeface="+mn-lt"/>
                          <a:ea typeface="Calibri" panose="020F0502020204030204" pitchFamily="34" charset="0"/>
                          <a:cs typeface="Times New Roman" panose="02020603050405020304" pitchFamily="18" charset="0"/>
                        </a:rPr>
                      </a:br>
                      <a:r>
                        <a:rPr lang="en-AU" sz="800" b="1">
                          <a:solidFill>
                            <a:srgbClr val="CC9900"/>
                          </a:solidFill>
                          <a:effectLst/>
                          <a:latin typeface="+mn-lt"/>
                          <a:ea typeface="Calibri" panose="020F0502020204030204" pitchFamily="34" charset="0"/>
                          <a:cs typeface="Times New Roman" panose="02020603050405020304" pitchFamily="18" charset="0"/>
                        </a:rPr>
                        <a:t>criteria</a:t>
                      </a:r>
                      <a:endParaRPr lang="en-AU" sz="800">
                        <a:solidFill>
                          <a:srgbClr val="404040"/>
                        </a:solidFill>
                        <a:effectLst/>
                        <a:latin typeface="+mn-lt"/>
                        <a:ea typeface="Calibri" panose="020F0502020204030204" pitchFamily="34" charset="0"/>
                        <a:cs typeface="Times New Roman" panose="02020603050405020304" pitchFamily="18" charset="0"/>
                      </a:endParaRPr>
                    </a:p>
                  </a:txBody>
                  <a:tcPr marL="47916" marR="47916" marT="0" marB="0" anchor="ctr">
                    <a:lnL w="12700" cap="flat" cmpd="sng" algn="ctr">
                      <a:solidFill>
                        <a:srgbClr val="D9D9D9"/>
                      </a:solidFill>
                      <a:prstDash val="solid"/>
                      <a:round/>
                      <a:headEnd type="none" w="med" len="med"/>
                      <a:tailEnd type="none" w="med" len="med"/>
                    </a:lnL>
                    <a:lnR>
                      <a:noFill/>
                    </a:lnR>
                    <a:lnT w="12700" cap="flat" cmpd="sng" algn="ctr">
                      <a:solidFill>
                        <a:srgbClr val="D9D9D9"/>
                      </a:solidFill>
                      <a:prstDash val="solid"/>
                      <a:round/>
                      <a:headEnd type="none" w="med" len="med"/>
                      <a:tailEnd type="none" w="med" len="med"/>
                    </a:lnT>
                    <a:lnB>
                      <a:noFill/>
                    </a:lnB>
                    <a:solidFill>
                      <a:srgbClr val="D9D9D9"/>
                    </a:solidFill>
                  </a:tcPr>
                </a:tc>
                <a:tc hMerge="1">
                  <a:txBody>
                    <a:bodyPr/>
                    <a:lstStyle/>
                    <a:p>
                      <a:endParaRPr/>
                    </a:p>
                  </a:txBody>
                  <a:tcPr marL="47916" marR="47916" marT="0" marB="0" anchor="ctr">
                    <a:lnL w="12700" cap="flat" cmpd="sng" algn="ctr">
                      <a:noFill/>
                      <a:prstDash val="solid"/>
                      <a:round/>
                      <a:headEnd type="none" w="med" len="med"/>
                      <a:tailEnd type="none" w="med" len="med"/>
                    </a:lnL>
                    <a:lnR>
                      <a:noFill/>
                    </a:lnR>
                    <a:lnT w="12700" cap="flat" cmpd="sng" algn="ctr">
                      <a:solidFill>
                        <a:srgbClr val="D9D9D9"/>
                      </a:solidFill>
                      <a:prstDash val="solid"/>
                      <a:round/>
                      <a:headEnd type="none" w="med" len="med"/>
                      <a:tailEnd type="none" w="med" len="med"/>
                    </a:lnT>
                    <a:lnB>
                      <a:noFill/>
                    </a:lnB>
                    <a:solidFill>
                      <a:srgbClr val="D9D9D9"/>
                    </a:solidFill>
                  </a:tcPr>
                </a:tc>
                <a:tc>
                  <a:txBody>
                    <a:bodyPr/>
                    <a:lstStyle/>
                    <a:p>
                      <a:pPr algn="ctr">
                        <a:lnSpc>
                          <a:spcPct val="115000"/>
                        </a:lnSpc>
                        <a:spcBef>
                          <a:spcPts val="0"/>
                        </a:spcBef>
                        <a:spcAft>
                          <a:spcPts val="0"/>
                        </a:spcAft>
                      </a:pPr>
                      <a:r>
                        <a:rPr lang="en-AU" sz="800" b="1">
                          <a:solidFill>
                            <a:srgbClr val="CC9900"/>
                          </a:solidFill>
                          <a:effectLst/>
                          <a:latin typeface="+mn-lt"/>
                          <a:ea typeface="Calibri" panose="020F0502020204030204" pitchFamily="34" charset="0"/>
                          <a:cs typeface="Times New Roman" panose="02020603050405020304" pitchFamily="18" charset="0"/>
                        </a:rPr>
                        <a:t>Completion criteria</a:t>
                      </a:r>
                      <a:endParaRPr lang="en-AU" sz="800">
                        <a:solidFill>
                          <a:srgbClr val="404040"/>
                        </a:solidFill>
                        <a:effectLst/>
                        <a:latin typeface="+mn-lt"/>
                        <a:ea typeface="Calibri" panose="020F0502020204030204" pitchFamily="34" charset="0"/>
                        <a:cs typeface="Times New Roman" panose="02020603050405020304" pitchFamily="18" charset="0"/>
                      </a:endParaRPr>
                    </a:p>
                  </a:txBody>
                  <a:tcPr marL="47916" marR="47916" marT="0" marB="0" anchor="ctr">
                    <a:lnL>
                      <a:noFill/>
                    </a:lnL>
                    <a:lnR w="12700" cap="flat" cmpd="sng" algn="ctr">
                      <a:solidFill>
                        <a:srgbClr val="D9D9D9"/>
                      </a:solidFill>
                      <a:prstDash val="solid"/>
                      <a:round/>
                      <a:headEnd type="none" w="med" len="med"/>
                      <a:tailEnd type="none" w="med" len="med"/>
                    </a:lnR>
                    <a:lnT w="12700" cap="flat" cmpd="sng" algn="ctr">
                      <a:solidFill>
                        <a:srgbClr val="D9D9D9"/>
                      </a:solidFill>
                      <a:prstDash val="solid"/>
                      <a:round/>
                      <a:headEnd type="none" w="med" len="med"/>
                      <a:tailEnd type="none" w="med" len="med"/>
                    </a:lnT>
                    <a:lnB>
                      <a:noFill/>
                    </a:lnB>
                    <a:solidFill>
                      <a:srgbClr val="D9D9D9"/>
                    </a:solidFill>
                  </a:tcPr>
                </a:tc>
                <a:extLst>
                  <a:ext uri="{0D108BD9-81ED-4DB2-BD59-A6C34878D82A}">
                    <a16:rowId xmlns:a16="http://schemas.microsoft.com/office/drawing/2014/main" val="3119915900"/>
                  </a:ext>
                </a:extLst>
              </a:tr>
              <a:tr h="387656">
                <a:tc>
                  <a:txBody>
                    <a:bodyPr/>
                    <a:lstStyle/>
                    <a:p>
                      <a:pPr>
                        <a:lnSpc>
                          <a:spcPct val="115000"/>
                        </a:lnSpc>
                        <a:spcBef>
                          <a:spcPts val="400"/>
                        </a:spcBef>
                        <a:spcAft>
                          <a:spcPts val="400"/>
                        </a:spcAft>
                      </a:pPr>
                      <a:r>
                        <a:rPr lang="en-AU" sz="1100" b="1">
                          <a:solidFill>
                            <a:srgbClr val="CC9900"/>
                          </a:solidFill>
                          <a:effectLst/>
                          <a:latin typeface="+mn-lt"/>
                          <a:ea typeface="Calibri" panose="020F0502020204030204" pitchFamily="34" charset="0"/>
                          <a:cs typeface="Times New Roman" panose="02020603050405020304" pitchFamily="18" charset="0"/>
                        </a:rPr>
                        <a:t> </a:t>
                      </a:r>
                      <a:endParaRPr lang="en-AU" sz="1100">
                        <a:solidFill>
                          <a:srgbClr val="404040"/>
                        </a:solidFill>
                        <a:effectLst/>
                        <a:latin typeface="+mn-lt"/>
                        <a:ea typeface="Calibri" panose="020F0502020204030204" pitchFamily="34" charset="0"/>
                        <a:cs typeface="Times New Roman" panose="02020603050405020304" pitchFamily="18" charset="0"/>
                      </a:endParaRPr>
                    </a:p>
                  </a:txBody>
                  <a:tcPr marL="47916" marR="47916" marT="0" marB="0">
                    <a:lnL w="12700" cap="flat" cmpd="sng" algn="ctr">
                      <a:solidFill>
                        <a:srgbClr val="D9D9D9"/>
                      </a:solidFill>
                      <a:prstDash val="solid"/>
                      <a:round/>
                      <a:headEnd type="none" w="med" len="med"/>
                      <a:tailEnd type="none" w="med" len="med"/>
                    </a:lnL>
                    <a:lnR w="12700" cap="flat" cmpd="sng" algn="ctr">
                      <a:solidFill>
                        <a:srgbClr val="D9D9D9"/>
                      </a:solidFill>
                      <a:prstDash val="solid"/>
                      <a:round/>
                      <a:headEnd type="none" w="med" len="med"/>
                      <a:tailEnd type="none" w="med" len="med"/>
                    </a:lnR>
                    <a:lnT w="12700" cap="flat" cmpd="sng" algn="ctr">
                      <a:solidFill>
                        <a:srgbClr val="D9D9D9"/>
                      </a:solidFill>
                      <a:prstDash val="solid"/>
                      <a:round/>
                      <a:headEnd type="none" w="med" len="med"/>
                      <a:tailEnd type="none" w="med" len="med"/>
                    </a:lnT>
                    <a:lnB w="12700" cap="flat" cmpd="sng" algn="ctr">
                      <a:solidFill>
                        <a:srgbClr val="D9D9D9"/>
                      </a:solidFill>
                      <a:prstDash val="solid"/>
                      <a:round/>
                      <a:headEnd type="none" w="med" len="med"/>
                      <a:tailEnd type="none" w="med" len="med"/>
                    </a:lnB>
                    <a:solidFill>
                      <a:srgbClr val="F2F2F2"/>
                    </a:solidFill>
                  </a:tcPr>
                </a:tc>
                <a:tc>
                  <a:txBody>
                    <a:bodyPr/>
                    <a:lstStyle/>
                    <a:p>
                      <a:pPr>
                        <a:lnSpc>
                          <a:spcPct val="115000"/>
                        </a:lnSpc>
                        <a:spcBef>
                          <a:spcPts val="400"/>
                        </a:spcBef>
                        <a:spcAft>
                          <a:spcPts val="400"/>
                        </a:spcAft>
                      </a:pPr>
                      <a:r>
                        <a:rPr lang="en-AU" sz="1400" b="1">
                          <a:solidFill>
                            <a:srgbClr val="CC9900"/>
                          </a:solidFill>
                          <a:effectLst/>
                          <a:latin typeface="+mn-lt"/>
                          <a:ea typeface="Calibri" panose="020F0502020204030204" pitchFamily="34" charset="0"/>
                          <a:cs typeface="Times New Roman" panose="02020603050405020304" pitchFamily="18" charset="0"/>
                        </a:rPr>
                        <a:t>Learning goals</a:t>
                      </a:r>
                      <a:endParaRPr lang="en-AU" sz="1400">
                        <a:solidFill>
                          <a:srgbClr val="404040"/>
                        </a:solidFill>
                        <a:effectLst/>
                        <a:latin typeface="+mn-lt"/>
                        <a:ea typeface="Calibri" panose="020F0502020204030204" pitchFamily="34" charset="0"/>
                        <a:cs typeface="Times New Roman" panose="02020603050405020304" pitchFamily="18" charset="0"/>
                      </a:endParaRPr>
                    </a:p>
                  </a:txBody>
                  <a:tcPr marL="47916" marR="47916" marT="0" marB="0" anchor="ctr">
                    <a:lnL w="12700" cap="flat" cmpd="sng" algn="ctr">
                      <a:solidFill>
                        <a:srgbClr val="D9D9D9"/>
                      </a:solidFill>
                      <a:prstDash val="solid"/>
                      <a:round/>
                      <a:headEnd type="none" w="med" len="med"/>
                      <a:tailEnd type="none" w="med" len="med"/>
                    </a:lnL>
                    <a:lnR w="12700" cap="flat" cmpd="sng" algn="ctr">
                      <a:solidFill>
                        <a:srgbClr val="D9D9D9"/>
                      </a:solidFill>
                      <a:prstDash val="solid"/>
                      <a:round/>
                      <a:headEnd type="none" w="med" len="med"/>
                      <a:tailEnd type="none" w="med" len="med"/>
                    </a:lnR>
                    <a:lnT w="12700" cap="flat" cmpd="sng" algn="ctr">
                      <a:solidFill>
                        <a:srgbClr val="D9D9D9"/>
                      </a:solidFill>
                      <a:prstDash val="solid"/>
                      <a:round/>
                      <a:headEnd type="none" w="med" len="med"/>
                      <a:tailEnd type="none" w="med" len="med"/>
                    </a:lnT>
                    <a:lnB w="12700" cap="flat" cmpd="sng" algn="ctr">
                      <a:solidFill>
                        <a:srgbClr val="D9D9D9"/>
                      </a:solidFill>
                      <a:prstDash val="solid"/>
                      <a:round/>
                      <a:headEnd type="none" w="med" len="med"/>
                      <a:tailEnd type="none" w="med" len="med"/>
                    </a:lnB>
                    <a:solidFill>
                      <a:srgbClr val="F2F2F2"/>
                    </a:solidFill>
                  </a:tcPr>
                </a:tc>
                <a:tc>
                  <a:txBody>
                    <a:bodyPr/>
                    <a:lstStyle/>
                    <a:p>
                      <a:pPr marL="0" marR="0" lvl="0" indent="0" algn="ctr" defTabSz="1280160" rtl="0" eaLnBrk="1" fontAlgn="auto" latinLnBrk="0" hangingPunct="1">
                        <a:lnSpc>
                          <a:spcPct val="115000"/>
                        </a:lnSpc>
                        <a:spcBef>
                          <a:spcPts val="400"/>
                        </a:spcBef>
                        <a:spcAft>
                          <a:spcPts val="400"/>
                        </a:spcAft>
                        <a:buClrTx/>
                        <a:buSzTx/>
                        <a:buFontTx/>
                        <a:buNone/>
                        <a:tabLst/>
                        <a:defRPr/>
                      </a:pPr>
                      <a:r>
                        <a:rPr lang="en-AU" sz="800" b="1">
                          <a:solidFill>
                            <a:srgbClr val="CC9900"/>
                          </a:solidFill>
                          <a:effectLst/>
                          <a:latin typeface="+mn-lt"/>
                          <a:ea typeface="Calibri" panose="020F0502020204030204" pitchFamily="34" charset="0"/>
                          <a:cs typeface="Times New Roman" panose="02020603050405020304" pitchFamily="18" charset="0"/>
                        </a:rPr>
                        <a:t>Beginning of specialty foundation</a:t>
                      </a:r>
                      <a:endParaRPr lang="en-AU" sz="800">
                        <a:solidFill>
                          <a:srgbClr val="404040"/>
                        </a:solidFill>
                        <a:effectLst/>
                        <a:latin typeface="+mn-lt"/>
                        <a:ea typeface="Calibri" panose="020F0502020204030204" pitchFamily="34" charset="0"/>
                        <a:cs typeface="Times New Roman" panose="02020603050405020304" pitchFamily="18" charset="0"/>
                      </a:endParaRPr>
                    </a:p>
                  </a:txBody>
                  <a:tcPr marL="47916" marR="47916" marT="0" marB="0" anchor="b">
                    <a:lnL w="12700" cap="flat" cmpd="sng" algn="ctr">
                      <a:solidFill>
                        <a:srgbClr val="D9D9D9"/>
                      </a:solidFill>
                      <a:prstDash val="solid"/>
                      <a:round/>
                      <a:headEnd type="none" w="med" len="med"/>
                      <a:tailEnd type="none" w="med" len="med"/>
                    </a:lnL>
                    <a:lnR w="12700" cap="flat" cmpd="sng" algn="ctr">
                      <a:solidFill>
                        <a:srgbClr val="D9D9D9"/>
                      </a:solidFill>
                      <a:prstDash val="solid"/>
                      <a:round/>
                      <a:headEnd type="none" w="med" len="med"/>
                      <a:tailEnd type="none" w="med" len="med"/>
                    </a:lnR>
                    <a:lnT>
                      <a:noFill/>
                    </a:lnT>
                    <a:lnB>
                      <a:noFill/>
                    </a:lnB>
                    <a:solidFill>
                      <a:srgbClr val="D9D9D9"/>
                    </a:solidFill>
                  </a:tcPr>
                </a:tc>
                <a:tc>
                  <a:txBody>
                    <a:bodyPr/>
                    <a:lstStyle/>
                    <a:p>
                      <a:pPr algn="ctr">
                        <a:lnSpc>
                          <a:spcPct val="115000"/>
                        </a:lnSpc>
                        <a:spcBef>
                          <a:spcPts val="400"/>
                        </a:spcBef>
                        <a:spcAft>
                          <a:spcPts val="400"/>
                        </a:spcAft>
                      </a:pPr>
                      <a:r>
                        <a:rPr lang="en-AU" sz="800" b="1">
                          <a:solidFill>
                            <a:srgbClr val="CC9900"/>
                          </a:solidFill>
                          <a:effectLst/>
                          <a:latin typeface="+mn-lt"/>
                          <a:ea typeface="Calibri" panose="020F0502020204030204" pitchFamily="34" charset="0"/>
                          <a:cs typeface="Times New Roman" panose="02020603050405020304" pitchFamily="18" charset="0"/>
                        </a:rPr>
                        <a:t>End of specialty foundation</a:t>
                      </a:r>
                      <a:endParaRPr lang="en-AU" sz="800">
                        <a:solidFill>
                          <a:srgbClr val="404040"/>
                        </a:solidFill>
                        <a:effectLst/>
                        <a:latin typeface="+mn-lt"/>
                        <a:ea typeface="Calibri" panose="020F0502020204030204" pitchFamily="34" charset="0"/>
                        <a:cs typeface="Times New Roman" panose="02020603050405020304" pitchFamily="18" charset="0"/>
                      </a:endParaRPr>
                    </a:p>
                  </a:txBody>
                  <a:tcPr marL="47916" marR="47916" marT="0" marB="0" anchor="b">
                    <a:lnL w="12700" cap="flat" cmpd="sng" algn="ctr">
                      <a:solidFill>
                        <a:srgbClr val="D9D9D9"/>
                      </a:solidFill>
                      <a:prstDash val="solid"/>
                      <a:round/>
                      <a:headEnd type="none" w="med" len="med"/>
                      <a:tailEnd type="none" w="med" len="med"/>
                    </a:lnL>
                    <a:lnR>
                      <a:noFill/>
                    </a:lnR>
                    <a:lnT>
                      <a:noFill/>
                    </a:lnT>
                    <a:lnB>
                      <a:noFill/>
                    </a:lnB>
                    <a:solidFill>
                      <a:srgbClr val="D9D9D9"/>
                    </a:solidFill>
                  </a:tcPr>
                </a:tc>
                <a:tc>
                  <a:txBody>
                    <a:bodyPr/>
                    <a:lstStyle/>
                    <a:p>
                      <a:pPr algn="ctr">
                        <a:lnSpc>
                          <a:spcPct val="115000"/>
                        </a:lnSpc>
                        <a:spcBef>
                          <a:spcPts val="400"/>
                        </a:spcBef>
                        <a:spcAft>
                          <a:spcPts val="400"/>
                        </a:spcAft>
                      </a:pPr>
                      <a:r>
                        <a:rPr lang="en-AU" sz="800" b="1">
                          <a:solidFill>
                            <a:srgbClr val="CC9900"/>
                          </a:solidFill>
                          <a:effectLst/>
                          <a:latin typeface="+mn-lt"/>
                          <a:ea typeface="Calibri" panose="020F0502020204030204" pitchFamily="34" charset="0"/>
                          <a:cs typeface="Times New Roman" panose="02020603050405020304" pitchFamily="18" charset="0"/>
                        </a:rPr>
                        <a:t>End of specialty consolidation</a:t>
                      </a:r>
                      <a:endParaRPr lang="en-AU" sz="800">
                        <a:solidFill>
                          <a:srgbClr val="404040"/>
                        </a:solidFill>
                        <a:effectLst/>
                        <a:latin typeface="+mn-lt"/>
                        <a:ea typeface="Calibri" panose="020F0502020204030204" pitchFamily="34" charset="0"/>
                        <a:cs typeface="Times New Roman" panose="02020603050405020304" pitchFamily="18" charset="0"/>
                      </a:endParaRPr>
                    </a:p>
                  </a:txBody>
                  <a:tcPr marL="47916" marR="47916" marT="0" marB="0" anchor="b">
                    <a:lnL>
                      <a:noFill/>
                    </a:lnL>
                    <a:lnR>
                      <a:noFill/>
                    </a:lnR>
                    <a:lnT>
                      <a:noFill/>
                    </a:lnT>
                    <a:lnB>
                      <a:noFill/>
                    </a:lnB>
                    <a:solidFill>
                      <a:srgbClr val="D9D9D9"/>
                    </a:solidFill>
                  </a:tcPr>
                </a:tc>
                <a:tc>
                  <a:txBody>
                    <a:bodyPr/>
                    <a:lstStyle/>
                    <a:p>
                      <a:pPr algn="ctr">
                        <a:lnSpc>
                          <a:spcPct val="115000"/>
                        </a:lnSpc>
                        <a:spcBef>
                          <a:spcPts val="400"/>
                        </a:spcBef>
                        <a:spcAft>
                          <a:spcPts val="400"/>
                        </a:spcAft>
                      </a:pPr>
                      <a:r>
                        <a:rPr lang="en-AU" sz="800" b="1">
                          <a:solidFill>
                            <a:srgbClr val="CC9900"/>
                          </a:solidFill>
                          <a:effectLst/>
                          <a:latin typeface="+mn-lt"/>
                          <a:ea typeface="Calibri" panose="020F0502020204030204" pitchFamily="34" charset="0"/>
                          <a:cs typeface="Times New Roman" panose="02020603050405020304" pitchFamily="18" charset="0"/>
                        </a:rPr>
                        <a:t>End of Transition to Fellowship</a:t>
                      </a:r>
                      <a:endParaRPr lang="en-AU" sz="800">
                        <a:solidFill>
                          <a:srgbClr val="404040"/>
                        </a:solidFill>
                        <a:effectLst/>
                        <a:latin typeface="+mn-lt"/>
                        <a:ea typeface="Calibri" panose="020F0502020204030204" pitchFamily="34" charset="0"/>
                        <a:cs typeface="Times New Roman" panose="02020603050405020304" pitchFamily="18" charset="0"/>
                      </a:endParaRPr>
                    </a:p>
                  </a:txBody>
                  <a:tcPr marL="47916" marR="47916" marT="0" marB="0" anchor="b">
                    <a:lnL>
                      <a:noFill/>
                    </a:lnL>
                    <a:lnR w="12700" cap="flat" cmpd="sng" algn="ctr">
                      <a:solidFill>
                        <a:srgbClr val="D9D9D9"/>
                      </a:solidFill>
                      <a:prstDash val="solid"/>
                      <a:round/>
                      <a:headEnd type="none" w="med" len="med"/>
                      <a:tailEnd type="none" w="med" len="med"/>
                    </a:lnR>
                    <a:lnT>
                      <a:noFill/>
                    </a:lnT>
                    <a:lnB>
                      <a:noFill/>
                    </a:lnB>
                    <a:solidFill>
                      <a:srgbClr val="D9D9D9"/>
                    </a:solidFill>
                  </a:tcPr>
                </a:tc>
                <a:extLst>
                  <a:ext uri="{0D108BD9-81ED-4DB2-BD59-A6C34878D82A}">
                    <a16:rowId xmlns:a16="http://schemas.microsoft.com/office/drawing/2014/main" val="1963331141"/>
                  </a:ext>
                </a:extLst>
              </a:tr>
              <a:tr h="344730">
                <a:tc>
                  <a:txBody>
                    <a:bodyPr/>
                    <a:lstStyle/>
                    <a:p>
                      <a:pPr marL="71755" marR="71755" algn="ctr">
                        <a:lnSpc>
                          <a:spcPct val="115000"/>
                        </a:lnSpc>
                        <a:spcBef>
                          <a:spcPts val="200"/>
                        </a:spcBef>
                        <a:spcAft>
                          <a:spcPts val="200"/>
                        </a:spcAft>
                      </a:pPr>
                      <a:r>
                        <a:rPr lang="en-AU" sz="1100" b="1">
                          <a:solidFill>
                            <a:srgbClr val="FFFFFF"/>
                          </a:solidFill>
                          <a:effectLst/>
                          <a:latin typeface="+mn-lt"/>
                          <a:ea typeface="Calibri" panose="020F0502020204030204" pitchFamily="34" charset="0"/>
                          <a:cs typeface="Arial" panose="020B0604020202020204" pitchFamily="34" charset="0"/>
                        </a:rPr>
                        <a:t>Be</a:t>
                      </a:r>
                      <a:endParaRPr lang="en-AU" sz="1100">
                        <a:solidFill>
                          <a:srgbClr val="404040"/>
                        </a:solidFill>
                        <a:effectLst/>
                        <a:latin typeface="+mn-lt"/>
                        <a:ea typeface="Calibri" panose="020F0502020204030204" pitchFamily="34" charset="0"/>
                        <a:cs typeface="Times New Roman" panose="02020603050405020304" pitchFamily="18" charset="0"/>
                      </a:endParaRPr>
                    </a:p>
                  </a:txBody>
                  <a:tcPr marL="47916" marR="47916" marT="0" marB="0" vert="vert270">
                    <a:lnL w="12700" cap="flat" cmpd="sng" algn="ctr">
                      <a:solidFill>
                        <a:srgbClr val="D9D9D9"/>
                      </a:solidFill>
                      <a:prstDash val="solid"/>
                      <a:round/>
                      <a:headEnd type="none" w="med" len="med"/>
                      <a:tailEnd type="none" w="med" len="med"/>
                    </a:lnL>
                    <a:lnR w="12700" cap="flat" cmpd="sng" algn="ctr">
                      <a:solidFill>
                        <a:srgbClr val="D9D9D9"/>
                      </a:solidFill>
                      <a:prstDash val="solid"/>
                      <a:round/>
                      <a:headEnd type="none" w="med" len="med"/>
                      <a:tailEnd type="none" w="med" len="med"/>
                    </a:lnR>
                    <a:lnT w="12700" cap="flat" cmpd="sng" algn="ctr">
                      <a:solidFill>
                        <a:srgbClr val="D9D9D9"/>
                      </a:solidFill>
                      <a:prstDash val="solid"/>
                      <a:round/>
                      <a:headEnd type="none" w="med" len="med"/>
                      <a:tailEnd type="none" w="med" len="med"/>
                    </a:lnT>
                    <a:lnB w="12700" cap="flat" cmpd="sng" algn="ctr">
                      <a:solidFill>
                        <a:srgbClr val="D9D9D9"/>
                      </a:solidFill>
                      <a:prstDash val="solid"/>
                      <a:round/>
                      <a:headEnd type="none" w="med" len="med"/>
                      <a:tailEnd type="none" w="med" len="med"/>
                    </a:lnB>
                    <a:solidFill>
                      <a:srgbClr val="C69214"/>
                    </a:solidFill>
                  </a:tcPr>
                </a:tc>
                <a:tc>
                  <a:txBody>
                    <a:bodyPr/>
                    <a:lstStyle/>
                    <a:p>
                      <a:pPr>
                        <a:lnSpc>
                          <a:spcPct val="100000"/>
                        </a:lnSpc>
                        <a:spcBef>
                          <a:spcPts val="0"/>
                        </a:spcBef>
                        <a:spcAft>
                          <a:spcPts val="0"/>
                        </a:spcAft>
                      </a:pPr>
                      <a:r>
                        <a:rPr lang="en-AU" sz="800" b="1">
                          <a:solidFill>
                            <a:srgbClr val="404040"/>
                          </a:solidFill>
                          <a:effectLst/>
                          <a:latin typeface="+mn-lt"/>
                          <a:ea typeface="Calibri" panose="020F0502020204030204" pitchFamily="34" charset="0"/>
                          <a:cs typeface="Arial" panose="020B0604020202020204" pitchFamily="34" charset="0"/>
                        </a:rPr>
                        <a:t>1. Professional behaviours</a:t>
                      </a:r>
                      <a:endParaRPr lang="en-AU" sz="800" b="0">
                        <a:solidFill>
                          <a:srgbClr val="404040"/>
                        </a:solidFill>
                        <a:effectLst/>
                        <a:latin typeface="+mn-lt"/>
                        <a:ea typeface="Calibri" panose="020F0502020204030204" pitchFamily="34" charset="0"/>
                        <a:cs typeface="Times New Roman" panose="02020603050405020304" pitchFamily="18" charset="0"/>
                      </a:endParaRPr>
                    </a:p>
                  </a:txBody>
                  <a:tcPr marL="47916" marR="47916" marT="0" marB="0">
                    <a:lnL w="12700" cap="flat" cmpd="sng" algn="ctr">
                      <a:solidFill>
                        <a:srgbClr val="D9D9D9"/>
                      </a:solidFill>
                      <a:prstDash val="solid"/>
                      <a:round/>
                      <a:headEnd type="none" w="med" len="med"/>
                      <a:tailEnd type="none" w="med" len="med"/>
                    </a:lnL>
                    <a:lnR w="12700" cap="flat" cmpd="sng" algn="ctr">
                      <a:solidFill>
                        <a:srgbClr val="D9D9D9"/>
                      </a:solidFill>
                      <a:prstDash val="solid"/>
                      <a:round/>
                      <a:headEnd type="none" w="med" len="med"/>
                      <a:tailEnd type="none" w="med" len="med"/>
                    </a:lnR>
                    <a:lnT w="12700" cap="flat" cmpd="sng" algn="ctr">
                      <a:solidFill>
                        <a:srgbClr val="D9D9D9"/>
                      </a:solidFill>
                      <a:prstDash val="solid"/>
                      <a:round/>
                      <a:headEnd type="none" w="med" len="med"/>
                      <a:tailEnd type="none" w="med" len="med"/>
                    </a:lnT>
                    <a:lnB w="12700" cap="flat" cmpd="sng" algn="ctr">
                      <a:solidFill>
                        <a:srgbClr val="D9D9D9"/>
                      </a:solidFill>
                      <a:prstDash val="solid"/>
                      <a:round/>
                      <a:headEnd type="none" w="med" len="med"/>
                      <a:tailEnd type="none" w="med" len="med"/>
                    </a:lnB>
                    <a:solidFill>
                      <a:srgbClr val="F2F2F2"/>
                    </a:solidFill>
                  </a:tcPr>
                </a:tc>
                <a:tc>
                  <a:txBody>
                    <a:bodyPr/>
                    <a:lstStyle/>
                    <a:p>
                      <a:pPr marL="0" marR="0" lvl="0" indent="0" algn="l" defTabSz="1280160" rtl="0" eaLnBrk="1" fontAlgn="auto" latinLnBrk="0" hangingPunct="1">
                        <a:lnSpc>
                          <a:spcPct val="115000"/>
                        </a:lnSpc>
                        <a:spcBef>
                          <a:spcPts val="0"/>
                        </a:spcBef>
                        <a:spcAft>
                          <a:spcPts val="0"/>
                        </a:spcAft>
                        <a:buClrTx/>
                        <a:buSzTx/>
                        <a:buFontTx/>
                        <a:buNone/>
                        <a:tabLst/>
                        <a:defRPr/>
                      </a:pPr>
                      <a:r>
                        <a:rPr lang="en-AU" sz="1000" b="1">
                          <a:solidFill>
                            <a:srgbClr val="404040"/>
                          </a:solidFill>
                          <a:effectLst/>
                          <a:latin typeface="+mn-lt"/>
                          <a:ea typeface="Calibri" panose="020F0502020204030204" pitchFamily="34" charset="0"/>
                          <a:cs typeface="Arial" panose="020B0604020202020204" pitchFamily="34" charset="0"/>
                        </a:rPr>
                        <a:t>Level 5</a:t>
                      </a:r>
                      <a:endParaRPr lang="en-AU" sz="1000" b="1">
                        <a:solidFill>
                          <a:srgbClr val="404040"/>
                        </a:solidFill>
                        <a:effectLst/>
                        <a:latin typeface="+mn-lt"/>
                        <a:ea typeface="Calibri" panose="020F0502020204030204" pitchFamily="34" charset="0"/>
                        <a:cs typeface="Times New Roman" panose="02020603050405020304" pitchFamily="18" charset="0"/>
                      </a:endParaRPr>
                    </a:p>
                  </a:txBody>
                  <a:tcPr marL="47916" marR="47916" marT="0" marB="0" anchor="ctr">
                    <a:lnL w="12700" cap="flat" cmpd="sng" algn="ctr">
                      <a:solidFill>
                        <a:srgbClr val="D9D9D9"/>
                      </a:solidFill>
                      <a:prstDash val="solid"/>
                      <a:round/>
                      <a:headEnd type="none" w="med" len="med"/>
                      <a:tailEnd type="none" w="med" len="med"/>
                    </a:lnL>
                    <a:lnR w="12700" cap="flat" cmpd="sng" algn="ctr">
                      <a:solidFill>
                        <a:srgbClr val="D9D9D9"/>
                      </a:solidFill>
                      <a:prstDash val="solid"/>
                      <a:round/>
                      <a:headEnd type="none" w="med" len="med"/>
                      <a:tailEnd type="none" w="med" len="med"/>
                    </a:lnR>
                    <a:lnT>
                      <a:noFill/>
                    </a:lnT>
                    <a:lnB w="12700" cap="flat" cmpd="sng" algn="ctr">
                      <a:solidFill>
                        <a:schemeClr val="bg1">
                          <a:lumMod val="85000"/>
                        </a:schemeClr>
                      </a:solidFill>
                      <a:prstDash val="solid"/>
                      <a:round/>
                      <a:headEnd type="none" w="med" len="med"/>
                      <a:tailEnd type="none" w="med" len="med"/>
                    </a:lnB>
                  </a:tcPr>
                </a:tc>
                <a:tc>
                  <a:txBody>
                    <a:bodyPr/>
                    <a:lstStyle/>
                    <a:p>
                      <a:pPr>
                        <a:lnSpc>
                          <a:spcPct val="115000"/>
                        </a:lnSpc>
                        <a:spcBef>
                          <a:spcPts val="0"/>
                        </a:spcBef>
                        <a:spcAft>
                          <a:spcPts val="0"/>
                        </a:spcAft>
                      </a:pPr>
                      <a:r>
                        <a:rPr lang="en-AU" sz="1000" b="1">
                          <a:solidFill>
                            <a:srgbClr val="404040"/>
                          </a:solidFill>
                          <a:effectLst/>
                          <a:latin typeface="+mn-lt"/>
                          <a:ea typeface="Calibri" panose="020F0502020204030204" pitchFamily="34" charset="0"/>
                          <a:cs typeface="Arial" panose="020B0604020202020204" pitchFamily="34" charset="0"/>
                        </a:rPr>
                        <a:t>Level 5</a:t>
                      </a:r>
                      <a:endParaRPr lang="en-AU" sz="1000" b="1">
                        <a:solidFill>
                          <a:srgbClr val="404040"/>
                        </a:solidFill>
                        <a:effectLst/>
                        <a:latin typeface="+mn-lt"/>
                        <a:ea typeface="Calibri" panose="020F0502020204030204" pitchFamily="34" charset="0"/>
                        <a:cs typeface="Times New Roman" panose="02020603050405020304" pitchFamily="18" charset="0"/>
                      </a:endParaRPr>
                    </a:p>
                  </a:txBody>
                  <a:tcPr marL="47916" marR="47916" marT="0" marB="0" anchor="ctr">
                    <a:lnL w="12700" cap="flat" cmpd="sng" algn="ctr">
                      <a:solidFill>
                        <a:srgbClr val="D9D9D9"/>
                      </a:solidFill>
                      <a:prstDash val="solid"/>
                      <a:round/>
                      <a:headEnd type="none" w="med" len="med"/>
                      <a:tailEnd type="none" w="med" len="med"/>
                    </a:lnL>
                    <a:lnR w="12700" cap="flat" cmpd="sng" algn="ctr">
                      <a:solidFill>
                        <a:srgbClr val="D9D9D9"/>
                      </a:solidFill>
                      <a:prstDash val="solid"/>
                      <a:round/>
                      <a:headEnd type="none" w="med" len="med"/>
                      <a:tailEnd type="none" w="med" len="med"/>
                    </a:lnR>
                    <a:lnT>
                      <a:noFill/>
                    </a:lnT>
                    <a:lnB w="12700" cap="flat" cmpd="sng" algn="ctr">
                      <a:solidFill>
                        <a:schemeClr val="bg1">
                          <a:lumMod val="85000"/>
                        </a:schemeClr>
                      </a:solidFill>
                      <a:prstDash val="solid"/>
                      <a:round/>
                      <a:headEnd type="none" w="med" len="med"/>
                      <a:tailEnd type="none" w="med" len="med"/>
                    </a:lnB>
                  </a:tcPr>
                </a:tc>
                <a:tc>
                  <a:txBody>
                    <a:bodyPr/>
                    <a:lstStyle/>
                    <a:p>
                      <a:pPr>
                        <a:lnSpc>
                          <a:spcPct val="115000"/>
                        </a:lnSpc>
                        <a:spcBef>
                          <a:spcPts val="0"/>
                        </a:spcBef>
                        <a:spcAft>
                          <a:spcPts val="0"/>
                        </a:spcAft>
                      </a:pPr>
                      <a:r>
                        <a:rPr lang="en-AU" sz="1000" b="1">
                          <a:solidFill>
                            <a:srgbClr val="404040"/>
                          </a:solidFill>
                          <a:effectLst/>
                          <a:latin typeface="+mn-lt"/>
                          <a:ea typeface="Calibri" panose="020F0502020204030204" pitchFamily="34" charset="0"/>
                          <a:cs typeface="Arial" panose="020B0604020202020204" pitchFamily="34" charset="0"/>
                        </a:rPr>
                        <a:t>Level 5 </a:t>
                      </a:r>
                      <a:endParaRPr lang="en-AU" sz="1000" b="1">
                        <a:solidFill>
                          <a:srgbClr val="404040"/>
                        </a:solidFill>
                        <a:effectLst/>
                        <a:latin typeface="+mn-lt"/>
                        <a:ea typeface="Calibri" panose="020F0502020204030204" pitchFamily="34" charset="0"/>
                        <a:cs typeface="Times New Roman" panose="02020603050405020304" pitchFamily="18" charset="0"/>
                      </a:endParaRPr>
                    </a:p>
                  </a:txBody>
                  <a:tcPr marL="47916" marR="47916" marT="0" marB="0" anchor="ctr">
                    <a:lnL w="12700" cap="flat" cmpd="sng" algn="ctr">
                      <a:solidFill>
                        <a:srgbClr val="D9D9D9"/>
                      </a:solidFill>
                      <a:prstDash val="solid"/>
                      <a:round/>
                      <a:headEnd type="none" w="med" len="med"/>
                      <a:tailEnd type="none" w="med" len="med"/>
                    </a:lnL>
                    <a:lnR w="12700" cap="flat" cmpd="sng" algn="ctr">
                      <a:solidFill>
                        <a:srgbClr val="D9D9D9"/>
                      </a:solidFill>
                      <a:prstDash val="solid"/>
                      <a:round/>
                      <a:headEnd type="none" w="med" len="med"/>
                      <a:tailEnd type="none" w="med" len="med"/>
                    </a:lnR>
                    <a:lnT>
                      <a:noFill/>
                    </a:lnT>
                    <a:lnB w="12700" cap="flat" cmpd="sng" algn="ctr">
                      <a:solidFill>
                        <a:schemeClr val="bg1">
                          <a:lumMod val="85000"/>
                        </a:schemeClr>
                      </a:solidFill>
                      <a:prstDash val="solid"/>
                      <a:round/>
                      <a:headEnd type="none" w="med" len="med"/>
                      <a:tailEnd type="none" w="med" len="med"/>
                    </a:lnB>
                  </a:tcPr>
                </a:tc>
                <a:tc>
                  <a:txBody>
                    <a:bodyPr/>
                    <a:lstStyle/>
                    <a:p>
                      <a:pPr>
                        <a:lnSpc>
                          <a:spcPct val="115000"/>
                        </a:lnSpc>
                        <a:spcBef>
                          <a:spcPts val="0"/>
                        </a:spcBef>
                        <a:spcAft>
                          <a:spcPts val="0"/>
                        </a:spcAft>
                      </a:pPr>
                      <a:r>
                        <a:rPr lang="en-AU" sz="1000" b="1">
                          <a:solidFill>
                            <a:srgbClr val="404040"/>
                          </a:solidFill>
                          <a:effectLst/>
                          <a:latin typeface="+mn-lt"/>
                          <a:ea typeface="Calibri" panose="020F0502020204030204" pitchFamily="34" charset="0"/>
                          <a:cs typeface="Arial" panose="020B0604020202020204" pitchFamily="34" charset="0"/>
                        </a:rPr>
                        <a:t>Level 5</a:t>
                      </a:r>
                      <a:endParaRPr lang="en-AU" sz="1000" b="1">
                        <a:solidFill>
                          <a:srgbClr val="404040"/>
                        </a:solidFill>
                        <a:effectLst/>
                        <a:latin typeface="+mn-lt"/>
                        <a:ea typeface="Calibri" panose="020F0502020204030204" pitchFamily="34" charset="0"/>
                        <a:cs typeface="Times New Roman" panose="02020603050405020304" pitchFamily="18" charset="0"/>
                      </a:endParaRPr>
                    </a:p>
                  </a:txBody>
                  <a:tcPr marL="47916" marR="47916" marT="0" marB="0" anchor="ctr">
                    <a:lnL w="12700" cap="flat" cmpd="sng" algn="ctr">
                      <a:solidFill>
                        <a:srgbClr val="D9D9D9"/>
                      </a:solidFill>
                      <a:prstDash val="solid"/>
                      <a:round/>
                      <a:headEnd type="none" w="med" len="med"/>
                      <a:tailEnd type="none" w="med" len="med"/>
                    </a:lnL>
                    <a:lnR w="12700" cap="flat" cmpd="sng" algn="ctr">
                      <a:solidFill>
                        <a:srgbClr val="D9D9D9"/>
                      </a:solidFill>
                      <a:prstDash val="solid"/>
                      <a:round/>
                      <a:headEnd type="none" w="med" len="med"/>
                      <a:tailEnd type="none" w="med" len="med"/>
                    </a:lnR>
                    <a:lnT>
                      <a:noFill/>
                    </a:lnT>
                    <a:lnB w="12700" cap="flat" cmpd="sng" algn="ctr">
                      <a:solidFill>
                        <a:schemeClr val="bg1">
                          <a:lumMod val="85000"/>
                        </a:schemeClr>
                      </a:solidFill>
                      <a:prstDash val="solid"/>
                      <a:round/>
                      <a:headEnd type="none" w="med" len="med"/>
                      <a:tailEnd type="none" w="med" len="med"/>
                    </a:lnB>
                  </a:tcPr>
                </a:tc>
                <a:extLst>
                  <a:ext uri="{0D108BD9-81ED-4DB2-BD59-A6C34878D82A}">
                    <a16:rowId xmlns:a16="http://schemas.microsoft.com/office/drawing/2014/main" val="2899386252"/>
                  </a:ext>
                </a:extLst>
              </a:tr>
              <a:tr h="168326">
                <a:tc rowSpan="13">
                  <a:txBody>
                    <a:bodyPr/>
                    <a:lstStyle/>
                    <a:p>
                      <a:pPr marL="71755" marR="71755" algn="ctr">
                        <a:lnSpc>
                          <a:spcPct val="115000"/>
                        </a:lnSpc>
                        <a:spcBef>
                          <a:spcPts val="200"/>
                        </a:spcBef>
                        <a:spcAft>
                          <a:spcPts val="200"/>
                        </a:spcAft>
                      </a:pPr>
                      <a:r>
                        <a:rPr lang="en-AU" sz="1200" b="1">
                          <a:solidFill>
                            <a:srgbClr val="FFFFFF"/>
                          </a:solidFill>
                          <a:effectLst/>
                          <a:latin typeface="+mn-lt"/>
                          <a:ea typeface="Calibri" panose="020F0502020204030204" pitchFamily="34" charset="0"/>
                          <a:cs typeface="Arial" panose="020B0604020202020204" pitchFamily="34" charset="0"/>
                        </a:rPr>
                        <a:t>Do</a:t>
                      </a:r>
                      <a:br>
                        <a:rPr lang="en-AU" sz="1200" b="1">
                          <a:solidFill>
                            <a:srgbClr val="FFFFFF"/>
                          </a:solidFill>
                          <a:effectLst/>
                          <a:latin typeface="+mn-lt"/>
                          <a:ea typeface="Calibri" panose="020F0502020204030204" pitchFamily="34" charset="0"/>
                          <a:cs typeface="Arial" panose="020B0604020202020204" pitchFamily="34" charset="0"/>
                        </a:rPr>
                      </a:br>
                      <a:r>
                        <a:rPr lang="en-AU" sz="1200" b="1">
                          <a:solidFill>
                            <a:srgbClr val="FFFFFF"/>
                          </a:solidFill>
                          <a:effectLst/>
                          <a:latin typeface="+mn-lt"/>
                          <a:ea typeface="Calibri" panose="020F0502020204030204" pitchFamily="34" charset="0"/>
                          <a:cs typeface="Arial" panose="020B0604020202020204" pitchFamily="34" charset="0"/>
                        </a:rPr>
                        <a:t>(Entrustable Professional Activities)</a:t>
                      </a:r>
                      <a:endParaRPr lang="en-AU" sz="1200">
                        <a:solidFill>
                          <a:srgbClr val="404040"/>
                        </a:solidFill>
                        <a:effectLst/>
                        <a:latin typeface="+mn-lt"/>
                        <a:ea typeface="Calibri" panose="020F0502020204030204" pitchFamily="34" charset="0"/>
                        <a:cs typeface="Times New Roman" panose="02020603050405020304" pitchFamily="18" charset="0"/>
                      </a:endParaRPr>
                    </a:p>
                  </a:txBody>
                  <a:tcPr marL="47916" marR="47916" marT="0" marB="0" vert="vert270">
                    <a:lnL w="12700" cap="flat" cmpd="sng" algn="ctr">
                      <a:solidFill>
                        <a:srgbClr val="D9D9D9"/>
                      </a:solidFill>
                      <a:prstDash val="solid"/>
                      <a:round/>
                      <a:headEnd type="none" w="med" len="med"/>
                      <a:tailEnd type="none" w="med" len="med"/>
                    </a:lnL>
                    <a:lnR w="12700" cap="flat" cmpd="sng" algn="ctr">
                      <a:solidFill>
                        <a:srgbClr val="D9D9D9"/>
                      </a:solidFill>
                      <a:prstDash val="solid"/>
                      <a:round/>
                      <a:headEnd type="none" w="med" len="med"/>
                      <a:tailEnd type="none" w="med" len="med"/>
                    </a:lnR>
                    <a:lnT w="12700" cap="flat" cmpd="sng" algn="ctr">
                      <a:solidFill>
                        <a:srgbClr val="D9D9D9"/>
                      </a:solidFill>
                      <a:prstDash val="solid"/>
                      <a:round/>
                      <a:headEnd type="none" w="med" len="med"/>
                      <a:tailEnd type="none" w="med" len="med"/>
                    </a:lnT>
                    <a:lnB>
                      <a:noFill/>
                    </a:lnB>
                    <a:solidFill>
                      <a:srgbClr val="E9B32B"/>
                    </a:solidFill>
                  </a:tcPr>
                </a:tc>
                <a:tc>
                  <a:txBody>
                    <a:bodyPr/>
                    <a:lstStyle/>
                    <a:p>
                      <a:pPr>
                        <a:lnSpc>
                          <a:spcPct val="100000"/>
                        </a:lnSpc>
                        <a:spcBef>
                          <a:spcPts val="0"/>
                        </a:spcBef>
                        <a:spcAft>
                          <a:spcPts val="0"/>
                        </a:spcAft>
                      </a:pPr>
                      <a:r>
                        <a:rPr lang="en-AU" sz="800" b="1">
                          <a:solidFill>
                            <a:srgbClr val="404040"/>
                          </a:solidFill>
                          <a:effectLst/>
                          <a:latin typeface="+mn-lt"/>
                          <a:ea typeface="Calibri" panose="020F0502020204030204" pitchFamily="34" charset="0"/>
                          <a:cs typeface="Arial" panose="020B0604020202020204" pitchFamily="34" charset="0"/>
                        </a:rPr>
                        <a:t>2. Team leadership: </a:t>
                      </a:r>
                      <a:r>
                        <a:rPr lang="en-US" sz="800" b="0">
                          <a:solidFill>
                            <a:srgbClr val="404040"/>
                          </a:solidFill>
                          <a:effectLst/>
                          <a:latin typeface="+mn-lt"/>
                          <a:ea typeface="Calibri" panose="020F0502020204030204" pitchFamily="34" charset="0"/>
                          <a:cs typeface="Arial" panose="020B0604020202020204" pitchFamily="34" charset="0"/>
                        </a:rPr>
                        <a:t>Lead and work collaboratively with a team of health professionals </a:t>
                      </a:r>
                      <a:endParaRPr lang="en-AU" sz="800" b="0">
                        <a:solidFill>
                          <a:srgbClr val="404040"/>
                        </a:solidFill>
                        <a:effectLst/>
                        <a:latin typeface="+mn-lt"/>
                        <a:ea typeface="Calibri" panose="020F0502020204030204" pitchFamily="34" charset="0"/>
                        <a:cs typeface="Times New Roman" panose="02020603050405020304" pitchFamily="18" charset="0"/>
                      </a:endParaRPr>
                    </a:p>
                  </a:txBody>
                  <a:tcPr marL="47916" marR="47916" marT="0" marB="0">
                    <a:lnL w="12700" cap="flat" cmpd="sng" algn="ctr">
                      <a:solidFill>
                        <a:srgbClr val="D9D9D9"/>
                      </a:solidFill>
                      <a:prstDash val="solid"/>
                      <a:round/>
                      <a:headEnd type="none" w="med" len="med"/>
                      <a:tailEnd type="none" w="med" len="med"/>
                    </a:lnL>
                    <a:lnR w="12700" cap="flat" cmpd="sng" algn="ctr">
                      <a:solidFill>
                        <a:srgbClr val="D9D9D9"/>
                      </a:solidFill>
                      <a:prstDash val="solid"/>
                      <a:round/>
                      <a:headEnd type="none" w="med" len="med"/>
                      <a:tailEnd type="none" w="med" len="med"/>
                    </a:lnR>
                    <a:lnT w="12700" cap="flat" cmpd="sng" algn="ctr">
                      <a:solidFill>
                        <a:srgbClr val="D9D9D9"/>
                      </a:solidFill>
                      <a:prstDash val="solid"/>
                      <a:round/>
                      <a:headEnd type="none" w="med" len="med"/>
                      <a:tailEnd type="none" w="med" len="med"/>
                    </a:lnT>
                    <a:lnB w="12700" cap="flat" cmpd="sng" algn="ctr">
                      <a:solidFill>
                        <a:srgbClr val="D9D9D9"/>
                      </a:solidFill>
                      <a:prstDash val="solid"/>
                      <a:round/>
                      <a:headEnd type="none" w="med" len="med"/>
                      <a:tailEnd type="none" w="med" len="med"/>
                    </a:lnB>
                    <a:solidFill>
                      <a:srgbClr val="F2F2F2"/>
                    </a:solidFill>
                  </a:tcPr>
                </a:tc>
                <a:tc>
                  <a:txBody>
                    <a:bodyPr/>
                    <a:lstStyle/>
                    <a:p>
                      <a:pPr>
                        <a:lnSpc>
                          <a:spcPct val="115000"/>
                        </a:lnSpc>
                        <a:spcBef>
                          <a:spcPts val="0"/>
                        </a:spcBef>
                        <a:spcAft>
                          <a:spcPts val="0"/>
                        </a:spcAft>
                      </a:pPr>
                      <a:r>
                        <a:rPr lang="en-NZ" sz="1000" b="1">
                          <a:solidFill>
                            <a:srgbClr val="404040"/>
                          </a:solidFill>
                          <a:effectLst/>
                          <a:latin typeface="+mn-lt"/>
                          <a:ea typeface="Calibri" panose="020F0502020204030204" pitchFamily="34" charset="0"/>
                          <a:cs typeface="Times New Roman" panose="02020603050405020304" pitchFamily="18" charset="0"/>
                        </a:rPr>
                        <a:t>Level 2</a:t>
                      </a:r>
                    </a:p>
                  </a:txBody>
                  <a:tcPr marL="47916" marR="47916" marT="0" marB="0" anchor="ctr">
                    <a:lnL w="12700" cap="flat" cmpd="sng" algn="ctr">
                      <a:solidFill>
                        <a:srgbClr val="D9D9D9"/>
                      </a:solidFill>
                      <a:prstDash val="solid"/>
                      <a:round/>
                      <a:headEnd type="none" w="med" len="med"/>
                      <a:tailEnd type="none" w="med" len="med"/>
                    </a:lnL>
                    <a:lnR w="12700" cap="flat" cmpd="sng" algn="ctr">
                      <a:solidFill>
                        <a:srgbClr val="D9D9D9"/>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tcPr>
                </a:tc>
                <a:tc>
                  <a:txBody>
                    <a:bodyPr/>
                    <a:lstStyle/>
                    <a:p>
                      <a:pPr>
                        <a:lnSpc>
                          <a:spcPct val="115000"/>
                        </a:lnSpc>
                        <a:spcBef>
                          <a:spcPts val="0"/>
                        </a:spcBef>
                        <a:spcAft>
                          <a:spcPts val="0"/>
                        </a:spcAft>
                      </a:pPr>
                      <a:r>
                        <a:rPr lang="en-AU" sz="1000" b="1">
                          <a:solidFill>
                            <a:srgbClr val="404040"/>
                          </a:solidFill>
                          <a:effectLst/>
                          <a:latin typeface="+mn-lt"/>
                          <a:ea typeface="Calibri" panose="020F0502020204030204" pitchFamily="34" charset="0"/>
                          <a:cs typeface="Arial" panose="020B0604020202020204" pitchFamily="34" charset="0"/>
                        </a:rPr>
                        <a:t>Level 3</a:t>
                      </a:r>
                      <a:endParaRPr lang="en-AU" sz="1000" b="1">
                        <a:solidFill>
                          <a:srgbClr val="404040"/>
                        </a:solidFill>
                        <a:effectLst/>
                        <a:latin typeface="+mn-lt"/>
                        <a:ea typeface="Calibri" panose="020F0502020204030204" pitchFamily="34" charset="0"/>
                        <a:cs typeface="Times New Roman" panose="02020603050405020304" pitchFamily="18" charset="0"/>
                      </a:endParaRPr>
                    </a:p>
                  </a:txBody>
                  <a:tcPr marL="47916" marR="47916" marT="0" marB="0" anchor="ctr">
                    <a:lnL w="12700" cap="flat" cmpd="sng" algn="ctr">
                      <a:solidFill>
                        <a:srgbClr val="D9D9D9"/>
                      </a:solidFill>
                      <a:prstDash val="solid"/>
                      <a:round/>
                      <a:headEnd type="none" w="med" len="med"/>
                      <a:tailEnd type="none" w="med" len="med"/>
                    </a:lnL>
                    <a:lnR w="12700" cap="flat" cmpd="sng" algn="ctr">
                      <a:solidFill>
                        <a:srgbClr val="D9D9D9"/>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tcPr>
                </a:tc>
                <a:tc>
                  <a:txBody>
                    <a:bodyPr/>
                    <a:lstStyle/>
                    <a:p>
                      <a:pPr>
                        <a:lnSpc>
                          <a:spcPct val="115000"/>
                        </a:lnSpc>
                        <a:spcBef>
                          <a:spcPts val="0"/>
                        </a:spcBef>
                        <a:spcAft>
                          <a:spcPts val="0"/>
                        </a:spcAft>
                      </a:pPr>
                      <a:r>
                        <a:rPr lang="en-AU" sz="1000" b="1">
                          <a:solidFill>
                            <a:srgbClr val="404040"/>
                          </a:solidFill>
                          <a:effectLst/>
                          <a:latin typeface="+mn-lt"/>
                          <a:ea typeface="Calibri" panose="020F0502020204030204" pitchFamily="34" charset="0"/>
                          <a:cs typeface="Arial" panose="020B0604020202020204" pitchFamily="34" charset="0"/>
                        </a:rPr>
                        <a:t>Level 4</a:t>
                      </a:r>
                      <a:endParaRPr lang="en-AU" sz="1000" b="1">
                        <a:solidFill>
                          <a:srgbClr val="404040"/>
                        </a:solidFill>
                        <a:effectLst/>
                        <a:latin typeface="+mn-lt"/>
                        <a:ea typeface="Calibri" panose="020F0502020204030204" pitchFamily="34" charset="0"/>
                        <a:cs typeface="Times New Roman" panose="02020603050405020304" pitchFamily="18" charset="0"/>
                      </a:endParaRPr>
                    </a:p>
                  </a:txBody>
                  <a:tcPr marL="47916" marR="47916" marT="0" marB="0" anchor="ctr">
                    <a:lnL w="12700" cap="flat" cmpd="sng" algn="ctr">
                      <a:solidFill>
                        <a:srgbClr val="D9D9D9"/>
                      </a:solidFill>
                      <a:prstDash val="solid"/>
                      <a:round/>
                      <a:headEnd type="none" w="med" len="med"/>
                      <a:tailEnd type="none" w="med" len="med"/>
                    </a:lnL>
                    <a:lnR w="12700" cap="flat" cmpd="sng" algn="ctr">
                      <a:solidFill>
                        <a:srgbClr val="D9D9D9"/>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tcPr>
                </a:tc>
                <a:tc>
                  <a:txBody>
                    <a:bodyPr/>
                    <a:lstStyle/>
                    <a:p>
                      <a:pPr>
                        <a:lnSpc>
                          <a:spcPct val="115000"/>
                        </a:lnSpc>
                        <a:spcBef>
                          <a:spcPts val="0"/>
                        </a:spcBef>
                        <a:spcAft>
                          <a:spcPts val="0"/>
                        </a:spcAft>
                      </a:pPr>
                      <a:r>
                        <a:rPr lang="en-AU" sz="1000" b="1">
                          <a:solidFill>
                            <a:srgbClr val="404040"/>
                          </a:solidFill>
                          <a:effectLst/>
                          <a:latin typeface="+mn-lt"/>
                          <a:ea typeface="Calibri" panose="020F0502020204030204" pitchFamily="34" charset="0"/>
                          <a:cs typeface="Arial" panose="020B0604020202020204" pitchFamily="34" charset="0"/>
                        </a:rPr>
                        <a:t>Level 5</a:t>
                      </a:r>
                      <a:endParaRPr lang="en-AU" sz="1000" b="1">
                        <a:solidFill>
                          <a:srgbClr val="404040"/>
                        </a:solidFill>
                        <a:effectLst/>
                        <a:latin typeface="+mn-lt"/>
                        <a:ea typeface="Calibri" panose="020F0502020204030204" pitchFamily="34" charset="0"/>
                        <a:cs typeface="Times New Roman" panose="02020603050405020304" pitchFamily="18" charset="0"/>
                      </a:endParaRPr>
                    </a:p>
                  </a:txBody>
                  <a:tcPr marL="47916" marR="47916" marT="0" marB="0" anchor="ctr">
                    <a:lnL w="12700" cap="flat" cmpd="sng" algn="ctr">
                      <a:solidFill>
                        <a:srgbClr val="D9D9D9"/>
                      </a:solidFill>
                      <a:prstDash val="solid"/>
                      <a:round/>
                      <a:headEnd type="none" w="med" len="med"/>
                      <a:tailEnd type="none" w="med" len="med"/>
                    </a:lnL>
                    <a:lnR w="12700" cap="flat" cmpd="sng" algn="ctr">
                      <a:solidFill>
                        <a:srgbClr val="D9D9D9"/>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tcPr>
                </a:tc>
                <a:extLst>
                  <a:ext uri="{0D108BD9-81ED-4DB2-BD59-A6C34878D82A}">
                    <a16:rowId xmlns:a16="http://schemas.microsoft.com/office/drawing/2014/main" val="2712030287"/>
                  </a:ext>
                </a:extLst>
              </a:tr>
              <a:tr h="252490">
                <a:tc vMerge="1">
                  <a:txBody>
                    <a:bodyPr/>
                    <a:lstStyle/>
                    <a:p>
                      <a:endParaRPr lang="en-AU"/>
                    </a:p>
                  </a:txBody>
                  <a:tcPr/>
                </a:tc>
                <a:tc>
                  <a:txBody>
                    <a:bodyPr/>
                    <a:lstStyle/>
                    <a:p>
                      <a:pPr>
                        <a:lnSpc>
                          <a:spcPct val="100000"/>
                        </a:lnSpc>
                        <a:spcBef>
                          <a:spcPts val="0"/>
                        </a:spcBef>
                        <a:spcAft>
                          <a:spcPts val="0"/>
                        </a:spcAft>
                      </a:pPr>
                      <a:r>
                        <a:rPr lang="en-AU" sz="800" b="1">
                          <a:solidFill>
                            <a:srgbClr val="404040"/>
                          </a:solidFill>
                          <a:effectLst/>
                          <a:latin typeface="+mn-lt"/>
                          <a:ea typeface="Calibri" panose="020F0502020204030204" pitchFamily="34" charset="0"/>
                          <a:cs typeface="Arial" panose="020B0604020202020204" pitchFamily="34" charset="0"/>
                        </a:rPr>
                        <a:t>3. Supervision and teaching: </a:t>
                      </a:r>
                      <a:r>
                        <a:rPr lang="en-US" sz="800" b="0">
                          <a:solidFill>
                            <a:srgbClr val="404040"/>
                          </a:solidFill>
                          <a:effectLst/>
                          <a:latin typeface="+mn-lt"/>
                          <a:ea typeface="Calibri" panose="020F0502020204030204" pitchFamily="34" charset="0"/>
                          <a:cs typeface="Arial" panose="020B0604020202020204" pitchFamily="34" charset="0"/>
                        </a:rPr>
                        <a:t>Demonstrate commitment to ongoing professional development and health professional’s education</a:t>
                      </a:r>
                      <a:endParaRPr lang="en-AU" sz="800" b="0">
                        <a:solidFill>
                          <a:srgbClr val="404040"/>
                        </a:solidFill>
                        <a:effectLst/>
                        <a:latin typeface="+mn-lt"/>
                        <a:ea typeface="Calibri" panose="020F0502020204030204" pitchFamily="34" charset="0"/>
                        <a:cs typeface="Times New Roman" panose="02020603050405020304" pitchFamily="18" charset="0"/>
                      </a:endParaRPr>
                    </a:p>
                  </a:txBody>
                  <a:tcPr marL="47916" marR="47916" marT="0" marB="0">
                    <a:lnL w="12700" cap="flat" cmpd="sng" algn="ctr">
                      <a:solidFill>
                        <a:srgbClr val="D9D9D9"/>
                      </a:solidFill>
                      <a:prstDash val="solid"/>
                      <a:round/>
                      <a:headEnd type="none" w="med" len="med"/>
                      <a:tailEnd type="none" w="med" len="med"/>
                    </a:lnL>
                    <a:lnR w="12700" cap="flat" cmpd="sng" algn="ctr">
                      <a:solidFill>
                        <a:srgbClr val="D9D9D9"/>
                      </a:solidFill>
                      <a:prstDash val="solid"/>
                      <a:round/>
                      <a:headEnd type="none" w="med" len="med"/>
                      <a:tailEnd type="none" w="med" len="med"/>
                    </a:lnR>
                    <a:lnT w="12700" cap="flat" cmpd="sng" algn="ctr">
                      <a:solidFill>
                        <a:srgbClr val="D9D9D9"/>
                      </a:solidFill>
                      <a:prstDash val="solid"/>
                      <a:round/>
                      <a:headEnd type="none" w="med" len="med"/>
                      <a:tailEnd type="none" w="med" len="med"/>
                    </a:lnT>
                    <a:lnB w="12700" cap="flat" cmpd="sng" algn="ctr">
                      <a:solidFill>
                        <a:srgbClr val="D9D9D9"/>
                      </a:solidFill>
                      <a:prstDash val="solid"/>
                      <a:round/>
                      <a:headEnd type="none" w="med" len="med"/>
                      <a:tailEnd type="none" w="med" len="med"/>
                    </a:lnB>
                    <a:solidFill>
                      <a:srgbClr val="F2F2F2"/>
                    </a:solidFill>
                  </a:tcPr>
                </a:tc>
                <a:tc>
                  <a:txBody>
                    <a:bodyPr/>
                    <a:lstStyle/>
                    <a:p>
                      <a:pPr marL="0" marR="0" lvl="0" indent="0" algn="l" defTabSz="1280160" rtl="0" eaLnBrk="1" fontAlgn="auto" latinLnBrk="0" hangingPunct="1">
                        <a:lnSpc>
                          <a:spcPct val="115000"/>
                        </a:lnSpc>
                        <a:spcBef>
                          <a:spcPts val="0"/>
                        </a:spcBef>
                        <a:spcAft>
                          <a:spcPts val="0"/>
                        </a:spcAft>
                        <a:buClrTx/>
                        <a:buSzTx/>
                        <a:buFontTx/>
                        <a:buNone/>
                        <a:tabLst/>
                        <a:defRPr/>
                      </a:pPr>
                      <a:r>
                        <a:rPr lang="en-NZ" sz="1000" b="1">
                          <a:solidFill>
                            <a:srgbClr val="404040"/>
                          </a:solidFill>
                          <a:effectLst/>
                          <a:latin typeface="+mn-lt"/>
                          <a:ea typeface="Calibri" panose="020F0502020204030204" pitchFamily="34" charset="0"/>
                          <a:cs typeface="Times New Roman" panose="02020603050405020304" pitchFamily="18" charset="0"/>
                        </a:rPr>
                        <a:t>Level 2</a:t>
                      </a:r>
                    </a:p>
                  </a:txBody>
                  <a:tcPr marL="47916" marR="47916" marT="0" marB="0" anchor="ctr">
                    <a:lnL w="12700" cap="flat" cmpd="sng" algn="ctr">
                      <a:solidFill>
                        <a:srgbClr val="D9D9D9"/>
                      </a:solidFill>
                      <a:prstDash val="solid"/>
                      <a:round/>
                      <a:headEnd type="none" w="med" len="med"/>
                      <a:tailEnd type="none" w="med" len="med"/>
                    </a:lnL>
                    <a:lnR w="12700" cap="flat" cmpd="sng" algn="ctr">
                      <a:solidFill>
                        <a:srgbClr val="D9D9D9"/>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a:noFill/>
                    </a:lnB>
                  </a:tcPr>
                </a:tc>
                <a:tc>
                  <a:txBody>
                    <a:bodyPr/>
                    <a:lstStyle/>
                    <a:p>
                      <a:pPr>
                        <a:lnSpc>
                          <a:spcPct val="115000"/>
                        </a:lnSpc>
                        <a:spcBef>
                          <a:spcPts val="0"/>
                        </a:spcBef>
                        <a:spcAft>
                          <a:spcPts val="0"/>
                        </a:spcAft>
                      </a:pPr>
                      <a:r>
                        <a:rPr lang="en-AU" sz="1000" b="1">
                          <a:solidFill>
                            <a:srgbClr val="404040"/>
                          </a:solidFill>
                          <a:effectLst/>
                          <a:latin typeface="+mn-lt"/>
                          <a:ea typeface="Calibri" panose="020F0502020204030204" pitchFamily="34" charset="0"/>
                          <a:cs typeface="Arial" panose="020B0604020202020204" pitchFamily="34" charset="0"/>
                        </a:rPr>
                        <a:t>Level 3</a:t>
                      </a:r>
                      <a:endParaRPr lang="en-AU" sz="1000" b="1">
                        <a:solidFill>
                          <a:srgbClr val="404040"/>
                        </a:solidFill>
                        <a:effectLst/>
                        <a:latin typeface="+mn-lt"/>
                        <a:ea typeface="Calibri" panose="020F0502020204030204" pitchFamily="34" charset="0"/>
                        <a:cs typeface="Times New Roman" panose="02020603050405020304" pitchFamily="18" charset="0"/>
                      </a:endParaRPr>
                    </a:p>
                  </a:txBody>
                  <a:tcPr marL="47916" marR="47916" marT="0" marB="0" anchor="ctr">
                    <a:lnL w="12700" cap="flat" cmpd="sng" algn="ctr">
                      <a:solidFill>
                        <a:srgbClr val="D9D9D9"/>
                      </a:solidFill>
                      <a:prstDash val="solid"/>
                      <a:round/>
                      <a:headEnd type="none" w="med" len="med"/>
                      <a:tailEnd type="none" w="med" len="med"/>
                    </a:lnL>
                    <a:lnR w="12700" cap="flat" cmpd="sng" algn="ctr">
                      <a:solidFill>
                        <a:srgbClr val="D9D9D9"/>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a:noFill/>
                    </a:lnB>
                  </a:tcPr>
                </a:tc>
                <a:tc>
                  <a:txBody>
                    <a:bodyPr/>
                    <a:lstStyle/>
                    <a:p>
                      <a:pPr>
                        <a:lnSpc>
                          <a:spcPct val="115000"/>
                        </a:lnSpc>
                        <a:spcBef>
                          <a:spcPts val="0"/>
                        </a:spcBef>
                        <a:spcAft>
                          <a:spcPts val="0"/>
                        </a:spcAft>
                      </a:pPr>
                      <a:r>
                        <a:rPr lang="en-AU" sz="1000" b="1">
                          <a:solidFill>
                            <a:srgbClr val="404040"/>
                          </a:solidFill>
                          <a:effectLst/>
                          <a:latin typeface="+mn-lt"/>
                          <a:ea typeface="Calibri" panose="020F0502020204030204" pitchFamily="34" charset="0"/>
                          <a:cs typeface="Arial" panose="020B0604020202020204" pitchFamily="34" charset="0"/>
                        </a:rPr>
                        <a:t>Level 4</a:t>
                      </a:r>
                      <a:endParaRPr lang="en-AU" sz="1000" b="1">
                        <a:solidFill>
                          <a:srgbClr val="404040"/>
                        </a:solidFill>
                        <a:effectLst/>
                        <a:latin typeface="+mn-lt"/>
                        <a:ea typeface="Calibri" panose="020F0502020204030204" pitchFamily="34" charset="0"/>
                        <a:cs typeface="Times New Roman" panose="02020603050405020304" pitchFamily="18" charset="0"/>
                      </a:endParaRPr>
                    </a:p>
                  </a:txBody>
                  <a:tcPr marL="47916" marR="47916" marT="0" marB="0" anchor="ctr">
                    <a:lnL w="12700" cap="flat" cmpd="sng" algn="ctr">
                      <a:solidFill>
                        <a:srgbClr val="D9D9D9"/>
                      </a:solidFill>
                      <a:prstDash val="solid"/>
                      <a:round/>
                      <a:headEnd type="none" w="med" len="med"/>
                      <a:tailEnd type="none" w="med" len="med"/>
                    </a:lnL>
                    <a:lnR w="12700" cap="flat" cmpd="sng" algn="ctr">
                      <a:solidFill>
                        <a:srgbClr val="D9D9D9"/>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a:noFill/>
                    </a:lnB>
                  </a:tcPr>
                </a:tc>
                <a:tc>
                  <a:txBody>
                    <a:bodyPr/>
                    <a:lstStyle/>
                    <a:p>
                      <a:pPr>
                        <a:lnSpc>
                          <a:spcPct val="115000"/>
                        </a:lnSpc>
                        <a:spcBef>
                          <a:spcPts val="0"/>
                        </a:spcBef>
                        <a:spcAft>
                          <a:spcPts val="0"/>
                        </a:spcAft>
                      </a:pPr>
                      <a:r>
                        <a:rPr lang="en-AU" sz="1000" b="1">
                          <a:solidFill>
                            <a:srgbClr val="404040"/>
                          </a:solidFill>
                          <a:effectLst/>
                          <a:latin typeface="+mn-lt"/>
                          <a:ea typeface="Calibri" panose="020F0502020204030204" pitchFamily="34" charset="0"/>
                          <a:cs typeface="Arial" panose="020B0604020202020204" pitchFamily="34" charset="0"/>
                        </a:rPr>
                        <a:t>Level 5</a:t>
                      </a:r>
                      <a:endParaRPr lang="en-AU" sz="1000" b="1">
                        <a:solidFill>
                          <a:srgbClr val="404040"/>
                        </a:solidFill>
                        <a:effectLst/>
                        <a:latin typeface="+mn-lt"/>
                        <a:ea typeface="Calibri" panose="020F0502020204030204" pitchFamily="34" charset="0"/>
                        <a:cs typeface="Times New Roman" panose="02020603050405020304" pitchFamily="18" charset="0"/>
                      </a:endParaRPr>
                    </a:p>
                  </a:txBody>
                  <a:tcPr marL="47916" marR="47916" marT="0" marB="0" anchor="ctr">
                    <a:lnL w="12700" cap="flat" cmpd="sng" algn="ctr">
                      <a:solidFill>
                        <a:srgbClr val="D9D9D9"/>
                      </a:solidFill>
                      <a:prstDash val="solid"/>
                      <a:round/>
                      <a:headEnd type="none" w="med" len="med"/>
                      <a:tailEnd type="none" w="med" len="med"/>
                    </a:lnL>
                    <a:lnR w="12700" cap="flat" cmpd="sng" algn="ctr">
                      <a:solidFill>
                        <a:srgbClr val="D9D9D9"/>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a:noFill/>
                    </a:lnB>
                  </a:tcPr>
                </a:tc>
                <a:extLst>
                  <a:ext uri="{0D108BD9-81ED-4DB2-BD59-A6C34878D82A}">
                    <a16:rowId xmlns:a16="http://schemas.microsoft.com/office/drawing/2014/main" val="2714755756"/>
                  </a:ext>
                </a:extLst>
              </a:tr>
              <a:tr h="177532">
                <a:tc vMerge="1">
                  <a:txBody>
                    <a:bodyPr/>
                    <a:lstStyle/>
                    <a:p>
                      <a:endParaRPr lang="en-AU"/>
                    </a:p>
                  </a:txBody>
                  <a:tcPr/>
                </a:tc>
                <a:tc>
                  <a:txBody>
                    <a:bodyPr/>
                    <a:lstStyle/>
                    <a:p>
                      <a:pPr>
                        <a:lnSpc>
                          <a:spcPct val="100000"/>
                        </a:lnSpc>
                        <a:spcBef>
                          <a:spcPts val="0"/>
                        </a:spcBef>
                        <a:spcAft>
                          <a:spcPts val="0"/>
                        </a:spcAft>
                      </a:pPr>
                      <a:r>
                        <a:rPr lang="en-AU" sz="800" b="1">
                          <a:solidFill>
                            <a:srgbClr val="404040"/>
                          </a:solidFill>
                          <a:effectLst/>
                          <a:latin typeface="+mn-lt"/>
                          <a:ea typeface="Calibri" panose="020F0502020204030204" pitchFamily="34" charset="0"/>
                          <a:cs typeface="Arial" panose="020B0604020202020204" pitchFamily="34" charset="0"/>
                        </a:rPr>
                        <a:t>4. </a:t>
                      </a:r>
                      <a:r>
                        <a:rPr lang="en-US" sz="800" b="1">
                          <a:solidFill>
                            <a:srgbClr val="404040"/>
                          </a:solidFill>
                          <a:effectLst/>
                          <a:latin typeface="+mn-lt"/>
                          <a:ea typeface="Calibri" panose="020F0502020204030204" pitchFamily="34" charset="0"/>
                          <a:cs typeface="Arial" panose="020B0604020202020204" pitchFamily="34" charset="0"/>
                        </a:rPr>
                        <a:t>Quality improvement</a:t>
                      </a:r>
                      <a:r>
                        <a:rPr lang="en-AU" sz="800" b="1">
                          <a:solidFill>
                            <a:srgbClr val="404040"/>
                          </a:solidFill>
                          <a:effectLst/>
                          <a:latin typeface="+mn-lt"/>
                          <a:ea typeface="Calibri" panose="020F0502020204030204" pitchFamily="34" charset="0"/>
                          <a:cs typeface="Arial" panose="020B0604020202020204" pitchFamily="34" charset="0"/>
                        </a:rPr>
                        <a:t>: </a:t>
                      </a:r>
                      <a:r>
                        <a:rPr lang="en-US" sz="800" b="0">
                          <a:solidFill>
                            <a:srgbClr val="404040"/>
                          </a:solidFill>
                          <a:effectLst/>
                          <a:latin typeface="+mn-lt"/>
                          <a:ea typeface="Calibri" panose="020F0502020204030204" pitchFamily="34" charset="0"/>
                          <a:cs typeface="Arial" panose="020B0604020202020204" pitchFamily="34" charset="0"/>
                        </a:rPr>
                        <a:t>Contribute to improving the safety, efficacy, and experience of health care</a:t>
                      </a:r>
                      <a:endParaRPr lang="en-AU" sz="800" b="0">
                        <a:solidFill>
                          <a:srgbClr val="404040"/>
                        </a:solidFill>
                        <a:effectLst/>
                        <a:latin typeface="+mn-lt"/>
                        <a:ea typeface="Calibri" panose="020F0502020204030204" pitchFamily="34" charset="0"/>
                        <a:cs typeface="Times New Roman" panose="02020603050405020304" pitchFamily="18" charset="0"/>
                      </a:endParaRPr>
                    </a:p>
                  </a:txBody>
                  <a:tcPr marL="47916" marR="47916" marT="0" marB="0">
                    <a:lnL w="12700" cap="flat" cmpd="sng" algn="ctr">
                      <a:solidFill>
                        <a:srgbClr val="D9D9D9"/>
                      </a:solidFill>
                      <a:prstDash val="solid"/>
                      <a:round/>
                      <a:headEnd type="none" w="med" len="med"/>
                      <a:tailEnd type="none" w="med" len="med"/>
                    </a:lnL>
                    <a:lnR w="12700" cap="flat" cmpd="sng" algn="ctr">
                      <a:solidFill>
                        <a:srgbClr val="D9D9D9"/>
                      </a:solidFill>
                      <a:prstDash val="solid"/>
                      <a:round/>
                      <a:headEnd type="none" w="med" len="med"/>
                      <a:tailEnd type="none" w="med" len="med"/>
                    </a:lnR>
                    <a:lnT w="12700" cap="flat" cmpd="sng" algn="ctr">
                      <a:solidFill>
                        <a:srgbClr val="D9D9D9"/>
                      </a:solidFill>
                      <a:prstDash val="solid"/>
                      <a:round/>
                      <a:headEnd type="none" w="med" len="med"/>
                      <a:tailEnd type="none" w="med" len="med"/>
                    </a:lnT>
                    <a:lnB w="12700" cap="flat" cmpd="sng" algn="ctr">
                      <a:solidFill>
                        <a:srgbClr val="D9D9D9"/>
                      </a:solidFill>
                      <a:prstDash val="solid"/>
                      <a:round/>
                      <a:headEnd type="none" w="med" len="med"/>
                      <a:tailEnd type="none" w="med" len="med"/>
                    </a:lnB>
                    <a:solidFill>
                      <a:srgbClr val="F2F2F2"/>
                    </a:solidFill>
                  </a:tcPr>
                </a:tc>
                <a:tc>
                  <a:txBody>
                    <a:bodyPr/>
                    <a:lstStyle/>
                    <a:p>
                      <a:pPr marL="0" marR="0" lvl="0" indent="0" algn="l" defTabSz="1280160" rtl="0" eaLnBrk="1" fontAlgn="auto" latinLnBrk="0" hangingPunct="1">
                        <a:lnSpc>
                          <a:spcPct val="115000"/>
                        </a:lnSpc>
                        <a:spcBef>
                          <a:spcPts val="0"/>
                        </a:spcBef>
                        <a:spcAft>
                          <a:spcPts val="0"/>
                        </a:spcAft>
                        <a:buClrTx/>
                        <a:buSzTx/>
                        <a:buFontTx/>
                        <a:buNone/>
                        <a:tabLst/>
                        <a:defRPr/>
                      </a:pPr>
                      <a:r>
                        <a:rPr lang="en-NZ" sz="1000" b="1">
                          <a:solidFill>
                            <a:srgbClr val="404040"/>
                          </a:solidFill>
                          <a:effectLst/>
                          <a:latin typeface="+mn-lt"/>
                          <a:ea typeface="Calibri" panose="020F0502020204030204" pitchFamily="34" charset="0"/>
                          <a:cs typeface="Times New Roman" panose="02020603050405020304" pitchFamily="18" charset="0"/>
                        </a:rPr>
                        <a:t>Level 1</a:t>
                      </a:r>
                    </a:p>
                  </a:txBody>
                  <a:tcPr marL="47916" marR="47916" marT="0" marB="0" anchor="ctr">
                    <a:lnL w="12700" cap="flat" cmpd="sng" algn="ctr">
                      <a:solidFill>
                        <a:srgbClr val="D9D9D9"/>
                      </a:solidFill>
                      <a:prstDash val="solid"/>
                      <a:round/>
                      <a:headEnd type="none" w="med" len="med"/>
                      <a:tailEnd type="none" w="med" len="med"/>
                    </a:lnL>
                    <a:lnR w="12700" cap="flat" cmpd="sng" algn="ctr">
                      <a:solidFill>
                        <a:srgbClr val="D9D9D9"/>
                      </a:solidFill>
                      <a:prstDash val="solid"/>
                      <a:round/>
                      <a:headEnd type="none" w="med" len="med"/>
                      <a:tailEnd type="none" w="med" len="med"/>
                    </a:lnR>
                    <a:lnT>
                      <a:noFill/>
                    </a:lnT>
                    <a:lnB w="12700" cap="flat" cmpd="sng" algn="ctr">
                      <a:solidFill>
                        <a:schemeClr val="bg1">
                          <a:lumMod val="85000"/>
                        </a:schemeClr>
                      </a:solidFill>
                      <a:prstDash val="solid"/>
                      <a:round/>
                      <a:headEnd type="none" w="med" len="med"/>
                      <a:tailEnd type="none" w="med" len="med"/>
                    </a:lnB>
                  </a:tcPr>
                </a:tc>
                <a:tc>
                  <a:txBody>
                    <a:bodyPr/>
                    <a:lstStyle/>
                    <a:p>
                      <a:pPr>
                        <a:lnSpc>
                          <a:spcPct val="115000"/>
                        </a:lnSpc>
                        <a:spcBef>
                          <a:spcPts val="0"/>
                        </a:spcBef>
                        <a:spcAft>
                          <a:spcPts val="0"/>
                        </a:spcAft>
                      </a:pPr>
                      <a:r>
                        <a:rPr lang="en-AU" sz="1000" b="1">
                          <a:solidFill>
                            <a:srgbClr val="404040"/>
                          </a:solidFill>
                          <a:effectLst/>
                          <a:latin typeface="+mn-lt"/>
                          <a:ea typeface="Calibri" panose="020F0502020204030204" pitchFamily="34" charset="0"/>
                          <a:cs typeface="Arial" panose="020B0604020202020204" pitchFamily="34" charset="0"/>
                        </a:rPr>
                        <a:t>Level 3</a:t>
                      </a:r>
                      <a:endParaRPr lang="en-AU" sz="1000" b="1">
                        <a:solidFill>
                          <a:srgbClr val="404040"/>
                        </a:solidFill>
                        <a:effectLst/>
                        <a:latin typeface="+mn-lt"/>
                        <a:ea typeface="Calibri" panose="020F0502020204030204" pitchFamily="34" charset="0"/>
                        <a:cs typeface="Times New Roman" panose="02020603050405020304" pitchFamily="18" charset="0"/>
                      </a:endParaRPr>
                    </a:p>
                  </a:txBody>
                  <a:tcPr marL="47916" marR="47916" marT="0" marB="0" anchor="ctr">
                    <a:lnL w="12700" cap="flat" cmpd="sng" algn="ctr">
                      <a:solidFill>
                        <a:srgbClr val="D9D9D9"/>
                      </a:solidFill>
                      <a:prstDash val="solid"/>
                      <a:round/>
                      <a:headEnd type="none" w="med" len="med"/>
                      <a:tailEnd type="none" w="med" len="med"/>
                    </a:lnL>
                    <a:lnR w="12700" cap="flat" cmpd="sng" algn="ctr">
                      <a:solidFill>
                        <a:srgbClr val="D9D9D9"/>
                      </a:solidFill>
                      <a:prstDash val="solid"/>
                      <a:round/>
                      <a:headEnd type="none" w="med" len="med"/>
                      <a:tailEnd type="none" w="med" len="med"/>
                    </a:lnR>
                    <a:lnT>
                      <a:noFill/>
                    </a:lnT>
                    <a:lnB w="12700" cap="flat" cmpd="sng" algn="ctr">
                      <a:solidFill>
                        <a:schemeClr val="bg1">
                          <a:lumMod val="85000"/>
                        </a:schemeClr>
                      </a:solidFill>
                      <a:prstDash val="solid"/>
                      <a:round/>
                      <a:headEnd type="none" w="med" len="med"/>
                      <a:tailEnd type="none" w="med" len="med"/>
                    </a:lnB>
                  </a:tcPr>
                </a:tc>
                <a:tc>
                  <a:txBody>
                    <a:bodyPr/>
                    <a:lstStyle/>
                    <a:p>
                      <a:pPr>
                        <a:lnSpc>
                          <a:spcPct val="115000"/>
                        </a:lnSpc>
                        <a:spcBef>
                          <a:spcPts val="0"/>
                        </a:spcBef>
                        <a:spcAft>
                          <a:spcPts val="0"/>
                        </a:spcAft>
                      </a:pPr>
                      <a:r>
                        <a:rPr lang="en-AU" sz="1000" b="1">
                          <a:solidFill>
                            <a:srgbClr val="404040"/>
                          </a:solidFill>
                          <a:effectLst/>
                          <a:latin typeface="+mn-lt"/>
                          <a:ea typeface="Calibri" panose="020F0502020204030204" pitchFamily="34" charset="0"/>
                          <a:cs typeface="Arial" panose="020B0604020202020204" pitchFamily="34" charset="0"/>
                        </a:rPr>
                        <a:t>Level 4</a:t>
                      </a:r>
                      <a:endParaRPr lang="en-AU" sz="1000" b="1">
                        <a:solidFill>
                          <a:srgbClr val="404040"/>
                        </a:solidFill>
                        <a:effectLst/>
                        <a:latin typeface="+mn-lt"/>
                        <a:ea typeface="Calibri" panose="020F0502020204030204" pitchFamily="34" charset="0"/>
                        <a:cs typeface="Times New Roman" panose="02020603050405020304" pitchFamily="18" charset="0"/>
                      </a:endParaRPr>
                    </a:p>
                  </a:txBody>
                  <a:tcPr marL="47916" marR="47916" marT="0" marB="0" anchor="ctr">
                    <a:lnL w="12700" cap="flat" cmpd="sng" algn="ctr">
                      <a:solidFill>
                        <a:srgbClr val="D9D9D9"/>
                      </a:solidFill>
                      <a:prstDash val="solid"/>
                      <a:round/>
                      <a:headEnd type="none" w="med" len="med"/>
                      <a:tailEnd type="none" w="med" len="med"/>
                    </a:lnL>
                    <a:lnR w="12700" cap="flat" cmpd="sng" algn="ctr">
                      <a:solidFill>
                        <a:srgbClr val="D9D9D9"/>
                      </a:solidFill>
                      <a:prstDash val="solid"/>
                      <a:round/>
                      <a:headEnd type="none" w="med" len="med"/>
                      <a:tailEnd type="none" w="med" len="med"/>
                    </a:lnR>
                    <a:lnT>
                      <a:noFill/>
                    </a:lnT>
                    <a:lnB w="12700" cap="flat" cmpd="sng" algn="ctr">
                      <a:solidFill>
                        <a:schemeClr val="bg1">
                          <a:lumMod val="85000"/>
                        </a:schemeClr>
                      </a:solidFill>
                      <a:prstDash val="solid"/>
                      <a:round/>
                      <a:headEnd type="none" w="med" len="med"/>
                      <a:tailEnd type="none" w="med" len="med"/>
                    </a:lnB>
                  </a:tcPr>
                </a:tc>
                <a:tc>
                  <a:txBody>
                    <a:bodyPr/>
                    <a:lstStyle/>
                    <a:p>
                      <a:pPr>
                        <a:lnSpc>
                          <a:spcPct val="115000"/>
                        </a:lnSpc>
                        <a:spcBef>
                          <a:spcPts val="0"/>
                        </a:spcBef>
                        <a:spcAft>
                          <a:spcPts val="0"/>
                        </a:spcAft>
                      </a:pPr>
                      <a:r>
                        <a:rPr lang="en-AU" sz="1000" b="1">
                          <a:solidFill>
                            <a:srgbClr val="404040"/>
                          </a:solidFill>
                          <a:effectLst/>
                          <a:latin typeface="+mn-lt"/>
                          <a:ea typeface="Calibri" panose="020F0502020204030204" pitchFamily="34" charset="0"/>
                          <a:cs typeface="Arial" panose="020B0604020202020204" pitchFamily="34" charset="0"/>
                        </a:rPr>
                        <a:t>Level 5</a:t>
                      </a:r>
                      <a:endParaRPr lang="en-AU" sz="1000" b="1">
                        <a:solidFill>
                          <a:srgbClr val="404040"/>
                        </a:solidFill>
                        <a:effectLst/>
                        <a:latin typeface="+mn-lt"/>
                        <a:ea typeface="Calibri" panose="020F0502020204030204" pitchFamily="34" charset="0"/>
                        <a:cs typeface="Times New Roman" panose="02020603050405020304" pitchFamily="18" charset="0"/>
                      </a:endParaRPr>
                    </a:p>
                  </a:txBody>
                  <a:tcPr marL="47916" marR="47916" marT="0" marB="0" anchor="ctr">
                    <a:lnL w="12700" cap="flat" cmpd="sng" algn="ctr">
                      <a:solidFill>
                        <a:srgbClr val="D9D9D9"/>
                      </a:solidFill>
                      <a:prstDash val="solid"/>
                      <a:round/>
                      <a:headEnd type="none" w="med" len="med"/>
                      <a:tailEnd type="none" w="med" len="med"/>
                    </a:lnL>
                    <a:lnR w="12700" cap="flat" cmpd="sng" algn="ctr">
                      <a:solidFill>
                        <a:srgbClr val="D9D9D9"/>
                      </a:solidFill>
                      <a:prstDash val="solid"/>
                      <a:round/>
                      <a:headEnd type="none" w="med" len="med"/>
                      <a:tailEnd type="none" w="med" len="med"/>
                    </a:lnR>
                    <a:lnT>
                      <a:noFill/>
                    </a:lnT>
                    <a:lnB w="12700" cap="flat" cmpd="sng" algn="ctr">
                      <a:solidFill>
                        <a:schemeClr val="bg1">
                          <a:lumMod val="85000"/>
                        </a:schemeClr>
                      </a:solidFill>
                      <a:prstDash val="solid"/>
                      <a:round/>
                      <a:headEnd type="none" w="med" len="med"/>
                      <a:tailEnd type="none" w="med" len="med"/>
                    </a:lnB>
                  </a:tcPr>
                </a:tc>
                <a:extLst>
                  <a:ext uri="{0D108BD9-81ED-4DB2-BD59-A6C34878D82A}">
                    <a16:rowId xmlns:a16="http://schemas.microsoft.com/office/drawing/2014/main" val="3822457186"/>
                  </a:ext>
                </a:extLst>
              </a:tr>
              <a:tr h="242643">
                <a:tc vMerge="1">
                  <a:txBody>
                    <a:bodyPr/>
                    <a:lstStyle/>
                    <a:p>
                      <a:endParaRPr lang="en-AU"/>
                    </a:p>
                  </a:txBody>
                  <a:tcPr/>
                </a:tc>
                <a:tc>
                  <a:txBody>
                    <a:bodyPr/>
                    <a:lstStyle/>
                    <a:p>
                      <a:pPr>
                        <a:lnSpc>
                          <a:spcPct val="100000"/>
                        </a:lnSpc>
                        <a:spcBef>
                          <a:spcPts val="0"/>
                        </a:spcBef>
                        <a:spcAft>
                          <a:spcPts val="0"/>
                        </a:spcAft>
                      </a:pPr>
                      <a:r>
                        <a:rPr lang="en-AU" sz="800" b="1">
                          <a:solidFill>
                            <a:srgbClr val="404040"/>
                          </a:solidFill>
                          <a:effectLst/>
                          <a:latin typeface="+mn-lt"/>
                          <a:ea typeface="Calibri" panose="020F0502020204030204" pitchFamily="34" charset="0"/>
                          <a:cs typeface="Arial" panose="020B0604020202020204" pitchFamily="34" charset="0"/>
                        </a:rPr>
                        <a:t>5. </a:t>
                      </a:r>
                      <a:r>
                        <a:rPr lang="en-US" sz="800" b="1">
                          <a:solidFill>
                            <a:srgbClr val="404040"/>
                          </a:solidFill>
                          <a:effectLst/>
                          <a:latin typeface="+mn-lt"/>
                          <a:ea typeface="Calibri" panose="020F0502020204030204" pitchFamily="34" charset="0"/>
                          <a:cs typeface="Arial" panose="020B0604020202020204" pitchFamily="34" charset="0"/>
                        </a:rPr>
                        <a:t>Clinical assessment – essential general paediatrics: </a:t>
                      </a:r>
                      <a:r>
                        <a:rPr lang="en-US" sz="800" b="0">
                          <a:solidFill>
                            <a:srgbClr val="404040"/>
                          </a:solidFill>
                          <a:effectLst/>
                          <a:latin typeface="+mn-lt"/>
                          <a:ea typeface="Calibri" panose="020F0502020204030204" pitchFamily="34" charset="0"/>
                          <a:cs typeface="Arial" panose="020B0604020202020204" pitchFamily="34" charset="0"/>
                        </a:rPr>
                        <a:t>Clinically assess paediatric patients across multiple settings</a:t>
                      </a:r>
                      <a:endParaRPr lang="en-AU" sz="800" b="0">
                        <a:solidFill>
                          <a:srgbClr val="404040"/>
                        </a:solidFill>
                        <a:effectLst/>
                        <a:latin typeface="+mn-lt"/>
                        <a:ea typeface="Calibri" panose="020F0502020204030204" pitchFamily="34" charset="0"/>
                        <a:cs typeface="Times New Roman" panose="02020603050405020304" pitchFamily="18" charset="0"/>
                      </a:endParaRPr>
                    </a:p>
                  </a:txBody>
                  <a:tcPr marL="47916" marR="47916" marT="0" marB="0">
                    <a:lnL w="12700" cap="flat" cmpd="sng" algn="ctr">
                      <a:solidFill>
                        <a:srgbClr val="D9D9D9"/>
                      </a:solidFill>
                      <a:prstDash val="solid"/>
                      <a:round/>
                      <a:headEnd type="none" w="med" len="med"/>
                      <a:tailEnd type="none" w="med" len="med"/>
                    </a:lnL>
                    <a:lnR w="12700" cap="flat" cmpd="sng" algn="ctr">
                      <a:solidFill>
                        <a:srgbClr val="D9D9D9"/>
                      </a:solidFill>
                      <a:prstDash val="solid"/>
                      <a:round/>
                      <a:headEnd type="none" w="med" len="med"/>
                      <a:tailEnd type="none" w="med" len="med"/>
                    </a:lnR>
                    <a:lnT w="12700" cap="flat" cmpd="sng" algn="ctr">
                      <a:solidFill>
                        <a:srgbClr val="D9D9D9"/>
                      </a:solidFill>
                      <a:prstDash val="solid"/>
                      <a:round/>
                      <a:headEnd type="none" w="med" len="med"/>
                      <a:tailEnd type="none" w="med" len="med"/>
                    </a:lnT>
                    <a:lnB w="12700" cap="flat" cmpd="sng" algn="ctr">
                      <a:solidFill>
                        <a:srgbClr val="D9D9D9"/>
                      </a:solidFill>
                      <a:prstDash val="solid"/>
                      <a:round/>
                      <a:headEnd type="none" w="med" len="med"/>
                      <a:tailEnd type="none" w="med" len="med"/>
                    </a:lnB>
                    <a:solidFill>
                      <a:srgbClr val="F2F2F2"/>
                    </a:solidFill>
                  </a:tcPr>
                </a:tc>
                <a:tc>
                  <a:txBody>
                    <a:bodyPr/>
                    <a:lstStyle/>
                    <a:p>
                      <a:pPr marL="0" marR="0" lvl="0" indent="0" algn="l" defTabSz="1280160" rtl="0" eaLnBrk="1" fontAlgn="auto" latinLnBrk="0" hangingPunct="1">
                        <a:lnSpc>
                          <a:spcPct val="115000"/>
                        </a:lnSpc>
                        <a:spcBef>
                          <a:spcPts val="0"/>
                        </a:spcBef>
                        <a:spcAft>
                          <a:spcPts val="0"/>
                        </a:spcAft>
                        <a:buClrTx/>
                        <a:buSzTx/>
                        <a:buFontTx/>
                        <a:buNone/>
                        <a:tabLst/>
                        <a:defRPr/>
                      </a:pPr>
                      <a:r>
                        <a:rPr lang="en-AU" sz="1000" b="1">
                          <a:solidFill>
                            <a:srgbClr val="404040"/>
                          </a:solidFill>
                          <a:effectLst/>
                          <a:latin typeface="+mn-lt"/>
                          <a:ea typeface="Calibri" panose="020F0502020204030204" pitchFamily="34" charset="0"/>
                          <a:cs typeface="Arial" panose="020B0604020202020204" pitchFamily="34" charset="0"/>
                        </a:rPr>
                        <a:t>Level 3</a:t>
                      </a:r>
                      <a:endParaRPr lang="en-AU" sz="1000" b="1">
                        <a:solidFill>
                          <a:srgbClr val="404040"/>
                        </a:solidFill>
                        <a:effectLst/>
                        <a:latin typeface="+mn-lt"/>
                        <a:ea typeface="Calibri" panose="020F0502020204030204" pitchFamily="34" charset="0"/>
                        <a:cs typeface="Times New Roman" panose="02020603050405020304" pitchFamily="18" charset="0"/>
                      </a:endParaRPr>
                    </a:p>
                  </a:txBody>
                  <a:tcPr marL="47916" marR="47916" marT="0" marB="0" anchor="ctr">
                    <a:lnL w="12700" cap="flat" cmpd="sng" algn="ctr">
                      <a:solidFill>
                        <a:srgbClr val="D9D9D9"/>
                      </a:solidFill>
                      <a:prstDash val="solid"/>
                      <a:round/>
                      <a:headEnd type="none" w="med" len="med"/>
                      <a:tailEnd type="none" w="med" len="med"/>
                    </a:lnL>
                    <a:lnR w="12700" cap="flat" cmpd="sng" algn="ctr">
                      <a:solidFill>
                        <a:srgbClr val="D9D9D9"/>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tcPr>
                </a:tc>
                <a:tc>
                  <a:txBody>
                    <a:bodyPr/>
                    <a:lstStyle/>
                    <a:p>
                      <a:pPr>
                        <a:lnSpc>
                          <a:spcPct val="115000"/>
                        </a:lnSpc>
                        <a:spcBef>
                          <a:spcPts val="0"/>
                        </a:spcBef>
                        <a:spcAft>
                          <a:spcPts val="0"/>
                        </a:spcAft>
                      </a:pPr>
                      <a:r>
                        <a:rPr lang="en-AU" sz="1000" b="1">
                          <a:solidFill>
                            <a:srgbClr val="404040"/>
                          </a:solidFill>
                          <a:effectLst/>
                          <a:latin typeface="+mn-lt"/>
                          <a:ea typeface="Calibri" panose="020F0502020204030204" pitchFamily="34" charset="0"/>
                          <a:cs typeface="Arial" panose="020B0604020202020204" pitchFamily="34" charset="0"/>
                        </a:rPr>
                        <a:t>Level 3</a:t>
                      </a:r>
                      <a:endParaRPr lang="en-AU" sz="1000" b="1">
                        <a:solidFill>
                          <a:srgbClr val="404040"/>
                        </a:solidFill>
                        <a:effectLst/>
                        <a:latin typeface="+mn-lt"/>
                        <a:ea typeface="Calibri" panose="020F0502020204030204" pitchFamily="34" charset="0"/>
                        <a:cs typeface="Times New Roman" panose="02020603050405020304" pitchFamily="18" charset="0"/>
                      </a:endParaRPr>
                    </a:p>
                  </a:txBody>
                  <a:tcPr marL="47916" marR="47916" marT="0" marB="0" anchor="ctr">
                    <a:lnL w="12700" cap="flat" cmpd="sng" algn="ctr">
                      <a:solidFill>
                        <a:srgbClr val="D9D9D9"/>
                      </a:solidFill>
                      <a:prstDash val="solid"/>
                      <a:round/>
                      <a:headEnd type="none" w="med" len="med"/>
                      <a:tailEnd type="none" w="med" len="med"/>
                    </a:lnL>
                    <a:lnR w="12700" cap="flat" cmpd="sng" algn="ctr">
                      <a:solidFill>
                        <a:srgbClr val="D9D9D9"/>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tcPr>
                </a:tc>
                <a:tc>
                  <a:txBody>
                    <a:bodyPr/>
                    <a:lstStyle/>
                    <a:p>
                      <a:pPr>
                        <a:lnSpc>
                          <a:spcPct val="115000"/>
                        </a:lnSpc>
                        <a:spcBef>
                          <a:spcPts val="0"/>
                        </a:spcBef>
                        <a:spcAft>
                          <a:spcPts val="0"/>
                        </a:spcAft>
                      </a:pPr>
                      <a:r>
                        <a:rPr lang="en-AU" sz="1000" b="1">
                          <a:solidFill>
                            <a:srgbClr val="404040"/>
                          </a:solidFill>
                          <a:effectLst/>
                          <a:latin typeface="+mn-lt"/>
                          <a:ea typeface="Calibri" panose="020F0502020204030204" pitchFamily="34" charset="0"/>
                          <a:cs typeface="Arial" panose="020B0604020202020204" pitchFamily="34" charset="0"/>
                        </a:rPr>
                        <a:t>Level 4</a:t>
                      </a:r>
                      <a:endParaRPr lang="en-AU" sz="1000" b="1">
                        <a:solidFill>
                          <a:srgbClr val="404040"/>
                        </a:solidFill>
                        <a:effectLst/>
                        <a:latin typeface="+mn-lt"/>
                        <a:ea typeface="Calibri" panose="020F0502020204030204" pitchFamily="34" charset="0"/>
                        <a:cs typeface="Times New Roman" panose="02020603050405020304" pitchFamily="18" charset="0"/>
                      </a:endParaRPr>
                    </a:p>
                  </a:txBody>
                  <a:tcPr marL="47916" marR="47916" marT="0" marB="0" anchor="ctr">
                    <a:lnL w="12700" cap="flat" cmpd="sng" algn="ctr">
                      <a:solidFill>
                        <a:srgbClr val="D9D9D9"/>
                      </a:solidFill>
                      <a:prstDash val="solid"/>
                      <a:round/>
                      <a:headEnd type="none" w="med" len="med"/>
                      <a:tailEnd type="none" w="med" len="med"/>
                    </a:lnL>
                    <a:lnR w="12700" cap="flat" cmpd="sng" algn="ctr">
                      <a:solidFill>
                        <a:srgbClr val="D9D9D9"/>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tcPr>
                </a:tc>
                <a:tc>
                  <a:txBody>
                    <a:bodyPr/>
                    <a:lstStyle/>
                    <a:p>
                      <a:pPr>
                        <a:lnSpc>
                          <a:spcPct val="115000"/>
                        </a:lnSpc>
                        <a:spcBef>
                          <a:spcPts val="0"/>
                        </a:spcBef>
                        <a:spcAft>
                          <a:spcPts val="0"/>
                        </a:spcAft>
                      </a:pPr>
                      <a:r>
                        <a:rPr lang="en-AU" sz="1000" b="1">
                          <a:solidFill>
                            <a:srgbClr val="404040"/>
                          </a:solidFill>
                          <a:effectLst/>
                          <a:latin typeface="+mn-lt"/>
                          <a:ea typeface="Calibri" panose="020F0502020204030204" pitchFamily="34" charset="0"/>
                          <a:cs typeface="Arial" panose="020B0604020202020204" pitchFamily="34" charset="0"/>
                        </a:rPr>
                        <a:t>Level 5</a:t>
                      </a:r>
                      <a:endParaRPr lang="en-AU" sz="1000" b="1">
                        <a:solidFill>
                          <a:srgbClr val="404040"/>
                        </a:solidFill>
                        <a:effectLst/>
                        <a:latin typeface="+mn-lt"/>
                        <a:ea typeface="Calibri" panose="020F0502020204030204" pitchFamily="34" charset="0"/>
                        <a:cs typeface="Times New Roman" panose="02020603050405020304" pitchFamily="18" charset="0"/>
                      </a:endParaRPr>
                    </a:p>
                  </a:txBody>
                  <a:tcPr marL="47916" marR="47916" marT="0" marB="0" anchor="ctr">
                    <a:lnL w="12700" cap="flat" cmpd="sng" algn="ctr">
                      <a:solidFill>
                        <a:srgbClr val="D9D9D9"/>
                      </a:solidFill>
                      <a:prstDash val="solid"/>
                      <a:round/>
                      <a:headEnd type="none" w="med" len="med"/>
                      <a:tailEnd type="none" w="med" len="med"/>
                    </a:lnL>
                    <a:lnR w="12700" cap="flat" cmpd="sng" algn="ctr">
                      <a:solidFill>
                        <a:srgbClr val="D9D9D9"/>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tcPr>
                </a:tc>
                <a:extLst>
                  <a:ext uri="{0D108BD9-81ED-4DB2-BD59-A6C34878D82A}">
                    <a16:rowId xmlns:a16="http://schemas.microsoft.com/office/drawing/2014/main" val="2993413488"/>
                  </a:ext>
                </a:extLst>
              </a:tr>
              <a:tr h="242643">
                <a:tc vMerge="1">
                  <a:txBody>
                    <a:bodyPr/>
                    <a:lstStyle/>
                    <a:p>
                      <a:endParaRPr lang="en-AU"/>
                    </a:p>
                  </a:txBody>
                  <a:tcPr/>
                </a:tc>
                <a:tc>
                  <a:txBody>
                    <a:bodyPr/>
                    <a:lstStyle/>
                    <a:p>
                      <a:pPr>
                        <a:lnSpc>
                          <a:spcPct val="100000"/>
                        </a:lnSpc>
                        <a:spcBef>
                          <a:spcPts val="0"/>
                        </a:spcBef>
                        <a:spcAft>
                          <a:spcPts val="0"/>
                        </a:spcAft>
                      </a:pPr>
                      <a:r>
                        <a:rPr lang="en-AU" sz="800" b="1">
                          <a:solidFill>
                            <a:srgbClr val="404040"/>
                          </a:solidFill>
                          <a:effectLst/>
                          <a:latin typeface="+mn-lt"/>
                          <a:ea typeface="Calibri" panose="020F0502020204030204" pitchFamily="34" charset="0"/>
                          <a:cs typeface="Arial" panose="020B0604020202020204" pitchFamily="34" charset="0"/>
                        </a:rPr>
                        <a:t>6. </a:t>
                      </a:r>
                      <a:r>
                        <a:rPr lang="en-US" sz="800" b="1">
                          <a:solidFill>
                            <a:srgbClr val="404040"/>
                          </a:solidFill>
                          <a:effectLst/>
                          <a:latin typeface="+mn-lt"/>
                          <a:ea typeface="Calibri" panose="020F0502020204030204" pitchFamily="34" charset="0"/>
                          <a:cs typeface="Arial" panose="020B0604020202020204" pitchFamily="34" charset="0"/>
                        </a:rPr>
                        <a:t>Clinical management – essential general paediatrics: </a:t>
                      </a:r>
                      <a:r>
                        <a:rPr lang="en-US" sz="800" b="0">
                          <a:solidFill>
                            <a:srgbClr val="404040"/>
                          </a:solidFill>
                          <a:effectLst/>
                          <a:latin typeface="+mn-lt"/>
                          <a:ea typeface="Calibri" panose="020F0502020204030204" pitchFamily="34" charset="0"/>
                          <a:cs typeface="Arial" panose="020B0604020202020204" pitchFamily="34" charset="0"/>
                        </a:rPr>
                        <a:t>Clinically manage paediatric patients across multiple settings</a:t>
                      </a:r>
                      <a:endParaRPr lang="en-AU" sz="800" b="0">
                        <a:solidFill>
                          <a:srgbClr val="404040"/>
                        </a:solidFill>
                        <a:effectLst/>
                        <a:latin typeface="+mn-lt"/>
                        <a:ea typeface="Calibri" panose="020F0502020204030204" pitchFamily="34" charset="0"/>
                        <a:cs typeface="Times New Roman" panose="02020603050405020304" pitchFamily="18" charset="0"/>
                      </a:endParaRPr>
                    </a:p>
                  </a:txBody>
                  <a:tcPr marL="47916" marR="47916" marT="0" marB="0">
                    <a:lnL w="12700" cap="flat" cmpd="sng" algn="ctr">
                      <a:solidFill>
                        <a:srgbClr val="D9D9D9"/>
                      </a:solidFill>
                      <a:prstDash val="solid"/>
                      <a:round/>
                      <a:headEnd type="none" w="med" len="med"/>
                      <a:tailEnd type="none" w="med" len="med"/>
                    </a:lnL>
                    <a:lnR w="12700" cap="flat" cmpd="sng" algn="ctr">
                      <a:solidFill>
                        <a:srgbClr val="D9D9D9"/>
                      </a:solidFill>
                      <a:prstDash val="solid"/>
                      <a:round/>
                      <a:headEnd type="none" w="med" len="med"/>
                      <a:tailEnd type="none" w="med" len="med"/>
                    </a:lnR>
                    <a:lnT w="12700" cap="flat" cmpd="sng" algn="ctr">
                      <a:solidFill>
                        <a:srgbClr val="D9D9D9"/>
                      </a:solidFill>
                      <a:prstDash val="solid"/>
                      <a:round/>
                      <a:headEnd type="none" w="med" len="med"/>
                      <a:tailEnd type="none" w="med" len="med"/>
                    </a:lnT>
                    <a:lnB w="12700" cap="flat" cmpd="sng" algn="ctr">
                      <a:solidFill>
                        <a:srgbClr val="D9D9D9"/>
                      </a:solidFill>
                      <a:prstDash val="solid"/>
                      <a:round/>
                      <a:headEnd type="none" w="med" len="med"/>
                      <a:tailEnd type="none" w="med" len="med"/>
                    </a:lnB>
                    <a:solidFill>
                      <a:srgbClr val="F2F2F2"/>
                    </a:solidFill>
                  </a:tcPr>
                </a:tc>
                <a:tc>
                  <a:txBody>
                    <a:bodyPr/>
                    <a:lstStyle/>
                    <a:p>
                      <a:pPr marL="0" marR="0" lvl="0" indent="0" algn="l" defTabSz="1280160" rtl="0" eaLnBrk="1" fontAlgn="auto" latinLnBrk="0" hangingPunct="1">
                        <a:lnSpc>
                          <a:spcPct val="115000"/>
                        </a:lnSpc>
                        <a:spcBef>
                          <a:spcPts val="0"/>
                        </a:spcBef>
                        <a:spcAft>
                          <a:spcPts val="0"/>
                        </a:spcAft>
                        <a:buClrTx/>
                        <a:buSzTx/>
                        <a:buFontTx/>
                        <a:buNone/>
                        <a:tabLst/>
                        <a:defRPr/>
                      </a:pPr>
                      <a:r>
                        <a:rPr lang="en-AU" sz="1000" b="1">
                          <a:solidFill>
                            <a:srgbClr val="404040"/>
                          </a:solidFill>
                          <a:effectLst/>
                          <a:latin typeface="+mn-lt"/>
                          <a:ea typeface="Calibri" panose="020F0502020204030204" pitchFamily="34" charset="0"/>
                          <a:cs typeface="Arial" panose="020B0604020202020204" pitchFamily="34" charset="0"/>
                        </a:rPr>
                        <a:t>Level 3</a:t>
                      </a:r>
                      <a:endParaRPr lang="en-AU" sz="1000" b="1">
                        <a:solidFill>
                          <a:srgbClr val="404040"/>
                        </a:solidFill>
                        <a:effectLst/>
                        <a:latin typeface="+mn-lt"/>
                        <a:ea typeface="Calibri" panose="020F0502020204030204" pitchFamily="34" charset="0"/>
                        <a:cs typeface="Times New Roman" panose="02020603050405020304" pitchFamily="18" charset="0"/>
                      </a:endParaRPr>
                    </a:p>
                  </a:txBody>
                  <a:tcPr marL="47916" marR="47916" marT="0" marB="0" anchor="ctr">
                    <a:lnL w="12700" cap="flat" cmpd="sng" algn="ctr">
                      <a:solidFill>
                        <a:srgbClr val="D9D9D9"/>
                      </a:solidFill>
                      <a:prstDash val="solid"/>
                      <a:round/>
                      <a:headEnd type="none" w="med" len="med"/>
                      <a:tailEnd type="none" w="med" len="med"/>
                    </a:lnL>
                    <a:lnR w="12700" cap="flat" cmpd="sng" algn="ctr">
                      <a:solidFill>
                        <a:srgbClr val="D9D9D9"/>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tcPr>
                </a:tc>
                <a:tc>
                  <a:txBody>
                    <a:bodyPr/>
                    <a:lstStyle/>
                    <a:p>
                      <a:pPr>
                        <a:lnSpc>
                          <a:spcPct val="115000"/>
                        </a:lnSpc>
                        <a:spcBef>
                          <a:spcPts val="0"/>
                        </a:spcBef>
                        <a:spcAft>
                          <a:spcPts val="0"/>
                        </a:spcAft>
                      </a:pPr>
                      <a:r>
                        <a:rPr lang="en-AU" sz="1000" b="1">
                          <a:solidFill>
                            <a:srgbClr val="404040"/>
                          </a:solidFill>
                          <a:effectLst/>
                          <a:latin typeface="+mn-lt"/>
                          <a:ea typeface="Calibri" panose="020F0502020204030204" pitchFamily="34" charset="0"/>
                          <a:cs typeface="Arial" panose="020B0604020202020204" pitchFamily="34" charset="0"/>
                        </a:rPr>
                        <a:t>Level 3</a:t>
                      </a:r>
                      <a:endParaRPr lang="en-AU" sz="1000" b="1">
                        <a:solidFill>
                          <a:srgbClr val="404040"/>
                        </a:solidFill>
                        <a:effectLst/>
                        <a:latin typeface="+mn-lt"/>
                        <a:ea typeface="Calibri" panose="020F0502020204030204" pitchFamily="34" charset="0"/>
                        <a:cs typeface="Times New Roman" panose="02020603050405020304" pitchFamily="18" charset="0"/>
                      </a:endParaRPr>
                    </a:p>
                  </a:txBody>
                  <a:tcPr marL="47916" marR="47916" marT="0" marB="0" anchor="ctr">
                    <a:lnL w="12700" cap="flat" cmpd="sng" algn="ctr">
                      <a:solidFill>
                        <a:srgbClr val="D9D9D9"/>
                      </a:solidFill>
                      <a:prstDash val="solid"/>
                      <a:round/>
                      <a:headEnd type="none" w="med" len="med"/>
                      <a:tailEnd type="none" w="med" len="med"/>
                    </a:lnL>
                    <a:lnR w="12700" cap="flat" cmpd="sng" algn="ctr">
                      <a:solidFill>
                        <a:srgbClr val="D9D9D9"/>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tcPr>
                </a:tc>
                <a:tc>
                  <a:txBody>
                    <a:bodyPr/>
                    <a:lstStyle/>
                    <a:p>
                      <a:pPr>
                        <a:lnSpc>
                          <a:spcPct val="115000"/>
                        </a:lnSpc>
                        <a:spcBef>
                          <a:spcPts val="0"/>
                        </a:spcBef>
                        <a:spcAft>
                          <a:spcPts val="0"/>
                        </a:spcAft>
                      </a:pPr>
                      <a:r>
                        <a:rPr lang="en-AU" sz="1000" b="1">
                          <a:solidFill>
                            <a:srgbClr val="404040"/>
                          </a:solidFill>
                          <a:effectLst/>
                          <a:latin typeface="+mn-lt"/>
                          <a:ea typeface="Calibri" panose="020F0502020204030204" pitchFamily="34" charset="0"/>
                          <a:cs typeface="Arial" panose="020B0604020202020204" pitchFamily="34" charset="0"/>
                        </a:rPr>
                        <a:t>Level 4</a:t>
                      </a:r>
                      <a:endParaRPr lang="en-AU" sz="1000" b="1">
                        <a:solidFill>
                          <a:srgbClr val="404040"/>
                        </a:solidFill>
                        <a:effectLst/>
                        <a:latin typeface="+mn-lt"/>
                        <a:ea typeface="Calibri" panose="020F0502020204030204" pitchFamily="34" charset="0"/>
                        <a:cs typeface="Times New Roman" panose="02020603050405020304" pitchFamily="18" charset="0"/>
                      </a:endParaRPr>
                    </a:p>
                  </a:txBody>
                  <a:tcPr marL="47916" marR="47916" marT="0" marB="0" anchor="ctr">
                    <a:lnL w="12700" cap="flat" cmpd="sng" algn="ctr">
                      <a:solidFill>
                        <a:srgbClr val="D9D9D9"/>
                      </a:solidFill>
                      <a:prstDash val="solid"/>
                      <a:round/>
                      <a:headEnd type="none" w="med" len="med"/>
                      <a:tailEnd type="none" w="med" len="med"/>
                    </a:lnL>
                    <a:lnR w="12700" cap="flat" cmpd="sng" algn="ctr">
                      <a:solidFill>
                        <a:srgbClr val="D9D9D9"/>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tcPr>
                </a:tc>
                <a:tc>
                  <a:txBody>
                    <a:bodyPr/>
                    <a:lstStyle/>
                    <a:p>
                      <a:pPr>
                        <a:lnSpc>
                          <a:spcPct val="115000"/>
                        </a:lnSpc>
                        <a:spcBef>
                          <a:spcPts val="0"/>
                        </a:spcBef>
                        <a:spcAft>
                          <a:spcPts val="0"/>
                        </a:spcAft>
                      </a:pPr>
                      <a:r>
                        <a:rPr lang="en-AU" sz="1000" b="1">
                          <a:solidFill>
                            <a:srgbClr val="404040"/>
                          </a:solidFill>
                          <a:effectLst/>
                          <a:latin typeface="+mn-lt"/>
                          <a:ea typeface="Calibri" panose="020F0502020204030204" pitchFamily="34" charset="0"/>
                          <a:cs typeface="Arial" panose="020B0604020202020204" pitchFamily="34" charset="0"/>
                        </a:rPr>
                        <a:t>Level 5</a:t>
                      </a:r>
                      <a:endParaRPr lang="en-AU" sz="1000" b="1">
                        <a:solidFill>
                          <a:srgbClr val="404040"/>
                        </a:solidFill>
                        <a:effectLst/>
                        <a:latin typeface="+mn-lt"/>
                        <a:ea typeface="Calibri" panose="020F0502020204030204" pitchFamily="34" charset="0"/>
                        <a:cs typeface="Times New Roman" panose="02020603050405020304" pitchFamily="18" charset="0"/>
                      </a:endParaRPr>
                    </a:p>
                  </a:txBody>
                  <a:tcPr marL="47916" marR="47916" marT="0" marB="0" anchor="ctr">
                    <a:lnL w="12700" cap="flat" cmpd="sng" algn="ctr">
                      <a:solidFill>
                        <a:srgbClr val="D9D9D9"/>
                      </a:solidFill>
                      <a:prstDash val="solid"/>
                      <a:round/>
                      <a:headEnd type="none" w="med" len="med"/>
                      <a:tailEnd type="none" w="med" len="med"/>
                    </a:lnL>
                    <a:lnR w="12700" cap="flat" cmpd="sng" algn="ctr">
                      <a:solidFill>
                        <a:srgbClr val="D9D9D9"/>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tcPr>
                </a:tc>
                <a:extLst>
                  <a:ext uri="{0D108BD9-81ED-4DB2-BD59-A6C34878D82A}">
                    <a16:rowId xmlns:a16="http://schemas.microsoft.com/office/drawing/2014/main" val="2304765882"/>
                  </a:ext>
                </a:extLst>
              </a:tr>
              <a:tr h="242643">
                <a:tc vMerge="1">
                  <a:txBody>
                    <a:bodyPr/>
                    <a:lstStyle/>
                    <a:p>
                      <a:endParaRPr lang="en-AU"/>
                    </a:p>
                  </a:txBody>
                  <a:tcPr/>
                </a:tc>
                <a:tc>
                  <a:txBody>
                    <a:bodyPr/>
                    <a:lstStyle/>
                    <a:p>
                      <a:pPr>
                        <a:lnSpc>
                          <a:spcPct val="100000"/>
                        </a:lnSpc>
                        <a:spcBef>
                          <a:spcPts val="0"/>
                        </a:spcBef>
                        <a:spcAft>
                          <a:spcPts val="0"/>
                        </a:spcAft>
                      </a:pPr>
                      <a:r>
                        <a:rPr lang="en-AU" sz="800" b="1">
                          <a:solidFill>
                            <a:srgbClr val="404040"/>
                          </a:solidFill>
                          <a:effectLst/>
                          <a:latin typeface="+mn-lt"/>
                          <a:ea typeface="Calibri" panose="020F0502020204030204" pitchFamily="34" charset="0"/>
                          <a:cs typeface="Times New Roman" panose="02020603050405020304" pitchFamily="18" charset="0"/>
                        </a:rPr>
                        <a:t>7. Clinical assessment and management – </a:t>
                      </a:r>
                      <a:r>
                        <a:rPr lang="en-GB" sz="800" b="1">
                          <a:solidFill>
                            <a:srgbClr val="404040"/>
                          </a:solidFill>
                          <a:effectLst/>
                          <a:latin typeface="+mn-lt"/>
                          <a:ea typeface="Calibri" panose="020F0502020204030204" pitchFamily="34" charset="0"/>
                          <a:cs typeface="Times New Roman" panose="02020603050405020304" pitchFamily="18" charset="0"/>
                        </a:rPr>
                        <a:t>neonatal and perinatal medicine: </a:t>
                      </a:r>
                      <a:r>
                        <a:rPr lang="en-GB" sz="800" b="0">
                          <a:solidFill>
                            <a:srgbClr val="404040"/>
                          </a:solidFill>
                          <a:effectLst/>
                          <a:latin typeface="+mn-lt"/>
                          <a:ea typeface="Calibri" panose="020F0502020204030204" pitchFamily="34" charset="0"/>
                          <a:cs typeface="Times New Roman" panose="02020603050405020304" pitchFamily="18" charset="0"/>
                        </a:rPr>
                        <a:t>Clinically assess and manage neonatal and perinatal patients </a:t>
                      </a:r>
                      <a:endParaRPr lang="en-AU" sz="800" b="0">
                        <a:solidFill>
                          <a:srgbClr val="404040"/>
                        </a:solidFill>
                        <a:effectLst/>
                        <a:latin typeface="+mn-lt"/>
                        <a:ea typeface="Calibri" panose="020F0502020204030204" pitchFamily="34" charset="0"/>
                        <a:cs typeface="Times New Roman" panose="02020603050405020304" pitchFamily="18" charset="0"/>
                      </a:endParaRPr>
                    </a:p>
                  </a:txBody>
                  <a:tcPr marL="47916" marR="47916" marT="0" marB="0">
                    <a:lnL w="12700" cap="flat" cmpd="sng" algn="ctr">
                      <a:solidFill>
                        <a:srgbClr val="D9D9D9"/>
                      </a:solidFill>
                      <a:prstDash val="solid"/>
                      <a:round/>
                      <a:headEnd type="none" w="med" len="med"/>
                      <a:tailEnd type="none" w="med" len="med"/>
                    </a:lnL>
                    <a:lnR w="12700" cap="flat" cmpd="sng" algn="ctr">
                      <a:solidFill>
                        <a:srgbClr val="D9D9D9"/>
                      </a:solidFill>
                      <a:prstDash val="solid"/>
                      <a:round/>
                      <a:headEnd type="none" w="med" len="med"/>
                      <a:tailEnd type="none" w="med" len="med"/>
                    </a:lnR>
                    <a:lnT w="12700" cap="flat" cmpd="sng" algn="ctr">
                      <a:solidFill>
                        <a:srgbClr val="D9D9D9"/>
                      </a:solidFill>
                      <a:prstDash val="solid"/>
                      <a:round/>
                      <a:headEnd type="none" w="med" len="med"/>
                      <a:tailEnd type="none" w="med" len="med"/>
                    </a:lnT>
                    <a:lnB w="12700" cap="flat" cmpd="sng" algn="ctr">
                      <a:solidFill>
                        <a:srgbClr val="D9D9D9"/>
                      </a:solidFill>
                      <a:prstDash val="solid"/>
                      <a:round/>
                      <a:headEnd type="none" w="med" len="med"/>
                      <a:tailEnd type="none" w="med" len="med"/>
                    </a:lnB>
                    <a:solidFill>
                      <a:srgbClr val="F2F2F2"/>
                    </a:solidFill>
                  </a:tcPr>
                </a:tc>
                <a:tc>
                  <a:txBody>
                    <a:bodyPr/>
                    <a:lstStyle/>
                    <a:p>
                      <a:pPr marL="0" marR="0" lvl="0" indent="0" algn="l" defTabSz="1280160" rtl="0" eaLnBrk="1" fontAlgn="auto" latinLnBrk="0" hangingPunct="1">
                        <a:lnSpc>
                          <a:spcPct val="115000"/>
                        </a:lnSpc>
                        <a:spcBef>
                          <a:spcPts val="0"/>
                        </a:spcBef>
                        <a:spcAft>
                          <a:spcPts val="0"/>
                        </a:spcAft>
                        <a:buClrTx/>
                        <a:buSzTx/>
                        <a:buFontTx/>
                        <a:buNone/>
                        <a:tabLst/>
                        <a:defRPr/>
                      </a:pPr>
                      <a:r>
                        <a:rPr lang="en-NZ" sz="1000" b="1">
                          <a:solidFill>
                            <a:srgbClr val="404040"/>
                          </a:solidFill>
                          <a:effectLst/>
                          <a:latin typeface="+mn-lt"/>
                          <a:ea typeface="Calibri" panose="020F0502020204030204" pitchFamily="34" charset="0"/>
                          <a:cs typeface="Times New Roman" panose="02020603050405020304" pitchFamily="18" charset="0"/>
                        </a:rPr>
                        <a:t>Level 3</a:t>
                      </a:r>
                    </a:p>
                  </a:txBody>
                  <a:tcPr marL="47916" marR="47916" marT="0" marB="0" anchor="ctr">
                    <a:lnL w="12700" cap="flat" cmpd="sng" algn="ctr">
                      <a:solidFill>
                        <a:srgbClr val="D9D9D9"/>
                      </a:solidFill>
                      <a:prstDash val="solid"/>
                      <a:round/>
                      <a:headEnd type="none" w="med" len="med"/>
                      <a:tailEnd type="none" w="med" len="med"/>
                    </a:lnL>
                    <a:lnR w="12700" cap="flat" cmpd="sng" algn="ctr">
                      <a:solidFill>
                        <a:srgbClr val="D9D9D9"/>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tcPr>
                </a:tc>
                <a:tc>
                  <a:txBody>
                    <a:bodyPr/>
                    <a:lstStyle/>
                    <a:p>
                      <a:pPr>
                        <a:lnSpc>
                          <a:spcPct val="115000"/>
                        </a:lnSpc>
                        <a:spcBef>
                          <a:spcPts val="0"/>
                        </a:spcBef>
                        <a:spcAft>
                          <a:spcPts val="0"/>
                        </a:spcAft>
                      </a:pPr>
                      <a:r>
                        <a:rPr lang="en-AU" sz="1000" b="1">
                          <a:solidFill>
                            <a:srgbClr val="404040"/>
                          </a:solidFill>
                          <a:effectLst/>
                          <a:latin typeface="+mn-lt"/>
                          <a:ea typeface="Calibri" panose="020F0502020204030204" pitchFamily="34" charset="0"/>
                          <a:cs typeface="Arial" panose="020B0604020202020204" pitchFamily="34" charset="0"/>
                        </a:rPr>
                        <a:t>Level 3</a:t>
                      </a:r>
                      <a:endParaRPr lang="en-AU" sz="1000" b="1">
                        <a:solidFill>
                          <a:srgbClr val="404040"/>
                        </a:solidFill>
                        <a:effectLst/>
                        <a:latin typeface="+mn-lt"/>
                        <a:ea typeface="Calibri" panose="020F0502020204030204" pitchFamily="34" charset="0"/>
                        <a:cs typeface="Times New Roman" panose="02020603050405020304" pitchFamily="18" charset="0"/>
                      </a:endParaRPr>
                    </a:p>
                  </a:txBody>
                  <a:tcPr marL="47916" marR="47916" marT="0" marB="0" anchor="ctr">
                    <a:lnL w="12700" cap="flat" cmpd="sng" algn="ctr">
                      <a:solidFill>
                        <a:srgbClr val="D9D9D9"/>
                      </a:solidFill>
                      <a:prstDash val="solid"/>
                      <a:round/>
                      <a:headEnd type="none" w="med" len="med"/>
                      <a:tailEnd type="none" w="med" len="med"/>
                    </a:lnL>
                    <a:lnR w="12700" cap="flat" cmpd="sng" algn="ctr">
                      <a:solidFill>
                        <a:srgbClr val="D9D9D9"/>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tcPr>
                </a:tc>
                <a:tc>
                  <a:txBody>
                    <a:bodyPr/>
                    <a:lstStyle/>
                    <a:p>
                      <a:pPr>
                        <a:lnSpc>
                          <a:spcPct val="115000"/>
                        </a:lnSpc>
                        <a:spcBef>
                          <a:spcPts val="0"/>
                        </a:spcBef>
                        <a:spcAft>
                          <a:spcPts val="0"/>
                        </a:spcAft>
                      </a:pPr>
                      <a:r>
                        <a:rPr lang="en-AU" sz="1000" b="1">
                          <a:solidFill>
                            <a:srgbClr val="404040"/>
                          </a:solidFill>
                          <a:effectLst/>
                          <a:latin typeface="+mn-lt"/>
                          <a:ea typeface="Calibri" panose="020F0502020204030204" pitchFamily="34" charset="0"/>
                          <a:cs typeface="Arial" panose="020B0604020202020204" pitchFamily="34" charset="0"/>
                        </a:rPr>
                        <a:t>Level 4</a:t>
                      </a:r>
                      <a:endParaRPr lang="en-AU" sz="1000" b="1">
                        <a:solidFill>
                          <a:srgbClr val="404040"/>
                        </a:solidFill>
                        <a:effectLst/>
                        <a:latin typeface="+mn-lt"/>
                        <a:ea typeface="Calibri" panose="020F0502020204030204" pitchFamily="34" charset="0"/>
                        <a:cs typeface="Times New Roman" panose="02020603050405020304" pitchFamily="18" charset="0"/>
                      </a:endParaRPr>
                    </a:p>
                  </a:txBody>
                  <a:tcPr marL="47916" marR="47916" marT="0" marB="0" anchor="ctr">
                    <a:lnL w="12700" cap="flat" cmpd="sng" algn="ctr">
                      <a:solidFill>
                        <a:srgbClr val="D9D9D9"/>
                      </a:solidFill>
                      <a:prstDash val="solid"/>
                      <a:round/>
                      <a:headEnd type="none" w="med" len="med"/>
                      <a:tailEnd type="none" w="med" len="med"/>
                    </a:lnL>
                    <a:lnR w="12700" cap="flat" cmpd="sng" algn="ctr">
                      <a:solidFill>
                        <a:srgbClr val="D9D9D9"/>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tcPr>
                </a:tc>
                <a:tc>
                  <a:txBody>
                    <a:bodyPr/>
                    <a:lstStyle/>
                    <a:p>
                      <a:pPr>
                        <a:lnSpc>
                          <a:spcPct val="115000"/>
                        </a:lnSpc>
                        <a:spcBef>
                          <a:spcPts val="0"/>
                        </a:spcBef>
                        <a:spcAft>
                          <a:spcPts val="0"/>
                        </a:spcAft>
                      </a:pPr>
                      <a:r>
                        <a:rPr lang="en-AU" sz="1000" b="1">
                          <a:solidFill>
                            <a:srgbClr val="404040"/>
                          </a:solidFill>
                          <a:effectLst/>
                          <a:latin typeface="+mn-lt"/>
                          <a:ea typeface="Calibri" panose="020F0502020204030204" pitchFamily="34" charset="0"/>
                          <a:cs typeface="Arial" panose="020B0604020202020204" pitchFamily="34" charset="0"/>
                        </a:rPr>
                        <a:t>Level 5</a:t>
                      </a:r>
                      <a:endParaRPr lang="en-AU" sz="1000" b="1">
                        <a:solidFill>
                          <a:srgbClr val="404040"/>
                        </a:solidFill>
                        <a:effectLst/>
                        <a:latin typeface="+mn-lt"/>
                        <a:ea typeface="Calibri" panose="020F0502020204030204" pitchFamily="34" charset="0"/>
                        <a:cs typeface="Times New Roman" panose="02020603050405020304" pitchFamily="18" charset="0"/>
                      </a:endParaRPr>
                    </a:p>
                  </a:txBody>
                  <a:tcPr marL="47916" marR="47916" marT="0" marB="0" anchor="ctr">
                    <a:lnL w="12700" cap="flat" cmpd="sng" algn="ctr">
                      <a:solidFill>
                        <a:srgbClr val="D9D9D9"/>
                      </a:solidFill>
                      <a:prstDash val="solid"/>
                      <a:round/>
                      <a:headEnd type="none" w="med" len="med"/>
                      <a:tailEnd type="none" w="med" len="med"/>
                    </a:lnL>
                    <a:lnR w="12700" cap="flat" cmpd="sng" algn="ctr">
                      <a:solidFill>
                        <a:srgbClr val="D9D9D9"/>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tcPr>
                </a:tc>
                <a:extLst>
                  <a:ext uri="{0D108BD9-81ED-4DB2-BD59-A6C34878D82A}">
                    <a16:rowId xmlns:a16="http://schemas.microsoft.com/office/drawing/2014/main" val="3433084678"/>
                  </a:ext>
                </a:extLst>
              </a:tr>
              <a:tr h="242643">
                <a:tc vMerge="1">
                  <a:txBody>
                    <a:bodyPr/>
                    <a:lstStyle/>
                    <a:p>
                      <a:endParaRPr lang="en-AU"/>
                    </a:p>
                  </a:txBody>
                  <a:tcPr/>
                </a:tc>
                <a:tc>
                  <a:txBody>
                    <a:bodyPr/>
                    <a:lstStyle/>
                    <a:p>
                      <a:pPr>
                        <a:lnSpc>
                          <a:spcPct val="100000"/>
                        </a:lnSpc>
                        <a:spcBef>
                          <a:spcPts val="0"/>
                        </a:spcBef>
                        <a:spcAft>
                          <a:spcPts val="0"/>
                        </a:spcAft>
                      </a:pPr>
                      <a:r>
                        <a:rPr lang="en-GB" sz="800" b="1">
                          <a:solidFill>
                            <a:srgbClr val="404040"/>
                          </a:solidFill>
                          <a:effectLst/>
                          <a:latin typeface="+mn-lt"/>
                          <a:ea typeface="Calibri" panose="020F0502020204030204" pitchFamily="34" charset="0"/>
                          <a:cs typeface="Times New Roman" panose="02020603050405020304" pitchFamily="18" charset="0"/>
                        </a:rPr>
                        <a:t>8. Clinical assessment and management – adolescent and young adult medicine: </a:t>
                      </a:r>
                      <a:r>
                        <a:rPr lang="en-GB" sz="800" b="0">
                          <a:solidFill>
                            <a:srgbClr val="404040"/>
                          </a:solidFill>
                          <a:effectLst/>
                          <a:latin typeface="+mn-lt"/>
                          <a:ea typeface="Calibri" panose="020F0502020204030204" pitchFamily="34" charset="0"/>
                          <a:cs typeface="Times New Roman" panose="02020603050405020304" pitchFamily="18" charset="0"/>
                        </a:rPr>
                        <a:t>Clinically assess and manage adolescent and young adult patients across multiple settings</a:t>
                      </a:r>
                    </a:p>
                  </a:txBody>
                  <a:tcPr marL="47916" marR="47916" marT="0" marB="0">
                    <a:lnL w="12700" cap="flat" cmpd="sng" algn="ctr">
                      <a:solidFill>
                        <a:srgbClr val="D9D9D9"/>
                      </a:solidFill>
                      <a:prstDash val="solid"/>
                      <a:round/>
                      <a:headEnd type="none" w="med" len="med"/>
                      <a:tailEnd type="none" w="med" len="med"/>
                    </a:lnL>
                    <a:lnR w="12700" cap="flat" cmpd="sng" algn="ctr">
                      <a:solidFill>
                        <a:srgbClr val="D9D9D9"/>
                      </a:solidFill>
                      <a:prstDash val="solid"/>
                      <a:round/>
                      <a:headEnd type="none" w="med" len="med"/>
                      <a:tailEnd type="none" w="med" len="med"/>
                    </a:lnR>
                    <a:lnT w="12700" cap="flat" cmpd="sng" algn="ctr">
                      <a:solidFill>
                        <a:srgbClr val="D9D9D9"/>
                      </a:solidFill>
                      <a:prstDash val="solid"/>
                      <a:round/>
                      <a:headEnd type="none" w="med" len="med"/>
                      <a:tailEnd type="none" w="med" len="med"/>
                    </a:lnT>
                    <a:lnB w="12700" cap="flat" cmpd="sng" algn="ctr">
                      <a:solidFill>
                        <a:srgbClr val="D9D9D9"/>
                      </a:solidFill>
                      <a:prstDash val="solid"/>
                      <a:round/>
                      <a:headEnd type="none" w="med" len="med"/>
                      <a:tailEnd type="none" w="med" len="med"/>
                    </a:lnB>
                    <a:solidFill>
                      <a:srgbClr val="F2F2F2"/>
                    </a:solidFill>
                  </a:tcPr>
                </a:tc>
                <a:tc>
                  <a:txBody>
                    <a:bodyPr/>
                    <a:lstStyle/>
                    <a:p>
                      <a:pPr marL="0" marR="0" lvl="0" indent="0" algn="l" defTabSz="1280160" rtl="0" eaLnBrk="1" fontAlgn="auto" latinLnBrk="0" hangingPunct="1">
                        <a:lnSpc>
                          <a:spcPct val="115000"/>
                        </a:lnSpc>
                        <a:spcBef>
                          <a:spcPts val="0"/>
                        </a:spcBef>
                        <a:spcAft>
                          <a:spcPts val="0"/>
                        </a:spcAft>
                        <a:buClrTx/>
                        <a:buSzTx/>
                        <a:buFontTx/>
                        <a:buNone/>
                        <a:tabLst/>
                        <a:defRPr/>
                      </a:pPr>
                      <a:r>
                        <a:rPr lang="en-NZ" sz="1000" b="1">
                          <a:solidFill>
                            <a:srgbClr val="404040"/>
                          </a:solidFill>
                          <a:effectLst/>
                          <a:latin typeface="+mn-lt"/>
                          <a:ea typeface="Calibri" panose="020F0502020204030204" pitchFamily="34" charset="0"/>
                          <a:cs typeface="Times New Roman" panose="02020603050405020304" pitchFamily="18" charset="0"/>
                        </a:rPr>
                        <a:t>Level 3</a:t>
                      </a:r>
                    </a:p>
                  </a:txBody>
                  <a:tcPr marL="47916" marR="47916" marT="0" marB="0" anchor="ctr">
                    <a:lnL w="12700" cap="flat" cmpd="sng" algn="ctr">
                      <a:solidFill>
                        <a:srgbClr val="D9D9D9"/>
                      </a:solidFill>
                      <a:prstDash val="solid"/>
                      <a:round/>
                      <a:headEnd type="none" w="med" len="med"/>
                      <a:tailEnd type="none" w="med" len="med"/>
                    </a:lnL>
                    <a:lnR w="12700" cap="flat" cmpd="sng" algn="ctr">
                      <a:solidFill>
                        <a:srgbClr val="D9D9D9"/>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tcPr>
                </a:tc>
                <a:tc>
                  <a:txBody>
                    <a:bodyPr/>
                    <a:lstStyle/>
                    <a:p>
                      <a:pPr>
                        <a:lnSpc>
                          <a:spcPct val="115000"/>
                        </a:lnSpc>
                        <a:spcBef>
                          <a:spcPts val="0"/>
                        </a:spcBef>
                        <a:spcAft>
                          <a:spcPts val="0"/>
                        </a:spcAft>
                      </a:pPr>
                      <a:r>
                        <a:rPr lang="en-AU" sz="1000" b="1">
                          <a:solidFill>
                            <a:srgbClr val="404040"/>
                          </a:solidFill>
                          <a:effectLst/>
                          <a:latin typeface="+mn-lt"/>
                          <a:ea typeface="Calibri" panose="020F0502020204030204" pitchFamily="34" charset="0"/>
                          <a:cs typeface="Arial" panose="020B0604020202020204" pitchFamily="34" charset="0"/>
                        </a:rPr>
                        <a:t>Level 3</a:t>
                      </a:r>
                      <a:endParaRPr lang="en-AU" sz="1000" b="1">
                        <a:solidFill>
                          <a:srgbClr val="404040"/>
                        </a:solidFill>
                        <a:effectLst/>
                        <a:latin typeface="+mn-lt"/>
                        <a:ea typeface="Calibri" panose="020F0502020204030204" pitchFamily="34" charset="0"/>
                        <a:cs typeface="Times New Roman" panose="02020603050405020304" pitchFamily="18" charset="0"/>
                      </a:endParaRPr>
                    </a:p>
                  </a:txBody>
                  <a:tcPr marL="47916" marR="47916" marT="0" marB="0" anchor="ctr">
                    <a:lnL w="12700" cap="flat" cmpd="sng" algn="ctr">
                      <a:solidFill>
                        <a:srgbClr val="D9D9D9"/>
                      </a:solidFill>
                      <a:prstDash val="solid"/>
                      <a:round/>
                      <a:headEnd type="none" w="med" len="med"/>
                      <a:tailEnd type="none" w="med" len="med"/>
                    </a:lnL>
                    <a:lnR w="12700" cap="flat" cmpd="sng" algn="ctr">
                      <a:solidFill>
                        <a:srgbClr val="D9D9D9"/>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tcPr>
                </a:tc>
                <a:tc>
                  <a:txBody>
                    <a:bodyPr/>
                    <a:lstStyle/>
                    <a:p>
                      <a:pPr>
                        <a:lnSpc>
                          <a:spcPct val="115000"/>
                        </a:lnSpc>
                        <a:spcBef>
                          <a:spcPts val="0"/>
                        </a:spcBef>
                        <a:spcAft>
                          <a:spcPts val="0"/>
                        </a:spcAft>
                      </a:pPr>
                      <a:r>
                        <a:rPr lang="en-AU" sz="1000" b="1">
                          <a:solidFill>
                            <a:srgbClr val="404040"/>
                          </a:solidFill>
                          <a:effectLst/>
                          <a:latin typeface="+mn-lt"/>
                          <a:ea typeface="Calibri" panose="020F0502020204030204" pitchFamily="34" charset="0"/>
                          <a:cs typeface="Arial" panose="020B0604020202020204" pitchFamily="34" charset="0"/>
                        </a:rPr>
                        <a:t>Level 4</a:t>
                      </a:r>
                      <a:endParaRPr lang="en-AU" sz="1000" b="1">
                        <a:solidFill>
                          <a:srgbClr val="404040"/>
                        </a:solidFill>
                        <a:effectLst/>
                        <a:latin typeface="+mn-lt"/>
                        <a:ea typeface="Calibri" panose="020F0502020204030204" pitchFamily="34" charset="0"/>
                        <a:cs typeface="Times New Roman" panose="02020603050405020304" pitchFamily="18" charset="0"/>
                      </a:endParaRPr>
                    </a:p>
                  </a:txBody>
                  <a:tcPr marL="47916" marR="47916" marT="0" marB="0" anchor="ctr">
                    <a:lnL w="12700" cap="flat" cmpd="sng" algn="ctr">
                      <a:solidFill>
                        <a:srgbClr val="D9D9D9"/>
                      </a:solidFill>
                      <a:prstDash val="solid"/>
                      <a:round/>
                      <a:headEnd type="none" w="med" len="med"/>
                      <a:tailEnd type="none" w="med" len="med"/>
                    </a:lnL>
                    <a:lnR w="12700" cap="flat" cmpd="sng" algn="ctr">
                      <a:solidFill>
                        <a:srgbClr val="D9D9D9"/>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tcPr>
                </a:tc>
                <a:tc>
                  <a:txBody>
                    <a:bodyPr/>
                    <a:lstStyle/>
                    <a:p>
                      <a:pPr>
                        <a:lnSpc>
                          <a:spcPct val="115000"/>
                        </a:lnSpc>
                        <a:spcBef>
                          <a:spcPts val="0"/>
                        </a:spcBef>
                        <a:spcAft>
                          <a:spcPts val="0"/>
                        </a:spcAft>
                      </a:pPr>
                      <a:r>
                        <a:rPr lang="en-AU" sz="1000" b="1">
                          <a:solidFill>
                            <a:srgbClr val="404040"/>
                          </a:solidFill>
                          <a:effectLst/>
                          <a:latin typeface="+mn-lt"/>
                          <a:ea typeface="Calibri" panose="020F0502020204030204" pitchFamily="34" charset="0"/>
                          <a:cs typeface="Arial" panose="020B0604020202020204" pitchFamily="34" charset="0"/>
                        </a:rPr>
                        <a:t>Level 5</a:t>
                      </a:r>
                      <a:endParaRPr lang="en-AU" sz="1000" b="1">
                        <a:solidFill>
                          <a:srgbClr val="404040"/>
                        </a:solidFill>
                        <a:effectLst/>
                        <a:latin typeface="+mn-lt"/>
                        <a:ea typeface="Calibri" panose="020F0502020204030204" pitchFamily="34" charset="0"/>
                        <a:cs typeface="Times New Roman" panose="02020603050405020304" pitchFamily="18" charset="0"/>
                      </a:endParaRPr>
                    </a:p>
                  </a:txBody>
                  <a:tcPr marL="47916" marR="47916" marT="0" marB="0" anchor="ctr">
                    <a:lnL w="12700" cap="flat" cmpd="sng" algn="ctr">
                      <a:solidFill>
                        <a:srgbClr val="D9D9D9"/>
                      </a:solidFill>
                      <a:prstDash val="solid"/>
                      <a:round/>
                      <a:headEnd type="none" w="med" len="med"/>
                      <a:tailEnd type="none" w="med" len="med"/>
                    </a:lnL>
                    <a:lnR w="12700" cap="flat" cmpd="sng" algn="ctr">
                      <a:solidFill>
                        <a:srgbClr val="D9D9D9"/>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tcPr>
                </a:tc>
                <a:extLst>
                  <a:ext uri="{0D108BD9-81ED-4DB2-BD59-A6C34878D82A}">
                    <a16:rowId xmlns:a16="http://schemas.microsoft.com/office/drawing/2014/main" val="4970013"/>
                  </a:ext>
                </a:extLst>
              </a:tr>
              <a:tr h="242643">
                <a:tc vMerge="1">
                  <a:txBody>
                    <a:bodyPr/>
                    <a:lstStyle/>
                    <a:p>
                      <a:endParaRPr lang="en-AU"/>
                    </a:p>
                  </a:txBody>
                  <a:tcPr/>
                </a:tc>
                <a:tc>
                  <a:txBody>
                    <a:bodyPr/>
                    <a:lstStyle/>
                    <a:p>
                      <a:pPr>
                        <a:lnSpc>
                          <a:spcPct val="100000"/>
                        </a:lnSpc>
                        <a:spcBef>
                          <a:spcPts val="0"/>
                        </a:spcBef>
                        <a:spcAft>
                          <a:spcPts val="0"/>
                        </a:spcAft>
                      </a:pPr>
                      <a:r>
                        <a:rPr lang="en-AU" sz="800" b="1">
                          <a:solidFill>
                            <a:srgbClr val="404040"/>
                          </a:solidFill>
                          <a:effectLst/>
                          <a:latin typeface="+mn-lt"/>
                          <a:ea typeface="Calibri" panose="020F0502020204030204" pitchFamily="34" charset="0"/>
                          <a:cs typeface="Times New Roman" panose="02020603050405020304" pitchFamily="18" charset="0"/>
                        </a:rPr>
                        <a:t>9. Clinical assessment and management –</a:t>
                      </a:r>
                      <a:r>
                        <a:rPr lang="en-GB" sz="800" b="1">
                          <a:solidFill>
                            <a:srgbClr val="404040"/>
                          </a:solidFill>
                          <a:effectLst/>
                          <a:latin typeface="+mn-lt"/>
                          <a:ea typeface="Calibri" panose="020F0502020204030204" pitchFamily="34" charset="0"/>
                          <a:cs typeface="Times New Roman" panose="02020603050405020304" pitchFamily="18" charset="0"/>
                        </a:rPr>
                        <a:t> child safety and maltreatment: </a:t>
                      </a:r>
                      <a:r>
                        <a:rPr lang="en-GB" sz="800" b="0">
                          <a:solidFill>
                            <a:srgbClr val="404040"/>
                          </a:solidFill>
                          <a:effectLst/>
                          <a:latin typeface="+mn-lt"/>
                          <a:ea typeface="Calibri" panose="020F0502020204030204" pitchFamily="34" charset="0"/>
                          <a:cs typeface="Times New Roman" panose="02020603050405020304" pitchFamily="18" charset="0"/>
                        </a:rPr>
                        <a:t>Clinically assess and manage cases of suspected child maltreatment across multiple settings</a:t>
                      </a:r>
                      <a:endParaRPr lang="en-AU" sz="800" b="0">
                        <a:solidFill>
                          <a:srgbClr val="404040"/>
                        </a:solidFill>
                        <a:effectLst/>
                        <a:latin typeface="+mn-lt"/>
                        <a:ea typeface="Calibri" panose="020F0502020204030204" pitchFamily="34" charset="0"/>
                        <a:cs typeface="Times New Roman" panose="02020603050405020304" pitchFamily="18" charset="0"/>
                      </a:endParaRPr>
                    </a:p>
                  </a:txBody>
                  <a:tcPr marL="47916" marR="47916" marT="0" marB="0">
                    <a:lnL w="12700" cap="flat" cmpd="sng" algn="ctr">
                      <a:solidFill>
                        <a:srgbClr val="D9D9D9"/>
                      </a:solidFill>
                      <a:prstDash val="solid"/>
                      <a:round/>
                      <a:headEnd type="none" w="med" len="med"/>
                      <a:tailEnd type="none" w="med" len="med"/>
                    </a:lnL>
                    <a:lnR w="12700" cap="flat" cmpd="sng" algn="ctr">
                      <a:solidFill>
                        <a:srgbClr val="D9D9D9"/>
                      </a:solidFill>
                      <a:prstDash val="solid"/>
                      <a:round/>
                      <a:headEnd type="none" w="med" len="med"/>
                      <a:tailEnd type="none" w="med" len="med"/>
                    </a:lnR>
                    <a:lnT w="12700" cap="flat" cmpd="sng" algn="ctr">
                      <a:solidFill>
                        <a:srgbClr val="D9D9D9"/>
                      </a:solidFill>
                      <a:prstDash val="solid"/>
                      <a:round/>
                      <a:headEnd type="none" w="med" len="med"/>
                      <a:tailEnd type="none" w="med" len="med"/>
                    </a:lnT>
                    <a:lnB w="12700" cap="flat" cmpd="sng" algn="ctr">
                      <a:solidFill>
                        <a:srgbClr val="D9D9D9"/>
                      </a:solidFill>
                      <a:prstDash val="solid"/>
                      <a:round/>
                      <a:headEnd type="none" w="med" len="med"/>
                      <a:tailEnd type="none" w="med" len="med"/>
                    </a:lnB>
                    <a:solidFill>
                      <a:srgbClr val="F2F2F2"/>
                    </a:solidFill>
                  </a:tcPr>
                </a:tc>
                <a:tc>
                  <a:txBody>
                    <a:bodyPr/>
                    <a:lstStyle/>
                    <a:p>
                      <a:pPr marL="0" marR="0" lvl="0" indent="0" algn="l" defTabSz="1280160" rtl="0" eaLnBrk="1" fontAlgn="auto" latinLnBrk="0" hangingPunct="1">
                        <a:lnSpc>
                          <a:spcPct val="115000"/>
                        </a:lnSpc>
                        <a:spcBef>
                          <a:spcPts val="0"/>
                        </a:spcBef>
                        <a:spcAft>
                          <a:spcPts val="0"/>
                        </a:spcAft>
                        <a:buClrTx/>
                        <a:buSzTx/>
                        <a:buFontTx/>
                        <a:buNone/>
                        <a:tabLst/>
                        <a:defRPr/>
                      </a:pPr>
                      <a:r>
                        <a:rPr lang="en-NZ" sz="1000" b="1">
                          <a:solidFill>
                            <a:srgbClr val="404040"/>
                          </a:solidFill>
                          <a:effectLst/>
                          <a:latin typeface="+mn-lt"/>
                          <a:ea typeface="Calibri" panose="020F0502020204030204" pitchFamily="34" charset="0"/>
                          <a:cs typeface="Times New Roman" panose="02020603050405020304" pitchFamily="18" charset="0"/>
                        </a:rPr>
                        <a:t>Level 3</a:t>
                      </a:r>
                    </a:p>
                  </a:txBody>
                  <a:tcPr marL="47916" marR="47916" marT="0" marB="0" anchor="ctr">
                    <a:lnL w="12700" cap="flat" cmpd="sng" algn="ctr">
                      <a:solidFill>
                        <a:srgbClr val="D9D9D9"/>
                      </a:solidFill>
                      <a:prstDash val="solid"/>
                      <a:round/>
                      <a:headEnd type="none" w="med" len="med"/>
                      <a:tailEnd type="none" w="med" len="med"/>
                    </a:lnL>
                    <a:lnR w="12700" cap="flat" cmpd="sng" algn="ctr">
                      <a:solidFill>
                        <a:srgbClr val="D9D9D9"/>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tcPr>
                </a:tc>
                <a:tc>
                  <a:txBody>
                    <a:bodyPr/>
                    <a:lstStyle/>
                    <a:p>
                      <a:pPr>
                        <a:lnSpc>
                          <a:spcPct val="115000"/>
                        </a:lnSpc>
                        <a:spcBef>
                          <a:spcPts val="0"/>
                        </a:spcBef>
                        <a:spcAft>
                          <a:spcPts val="0"/>
                        </a:spcAft>
                      </a:pPr>
                      <a:r>
                        <a:rPr lang="en-AU" sz="1000" b="1">
                          <a:solidFill>
                            <a:srgbClr val="404040"/>
                          </a:solidFill>
                          <a:effectLst/>
                          <a:latin typeface="+mn-lt"/>
                          <a:ea typeface="Calibri" panose="020F0502020204030204" pitchFamily="34" charset="0"/>
                          <a:cs typeface="Arial" panose="020B0604020202020204" pitchFamily="34" charset="0"/>
                        </a:rPr>
                        <a:t>Level 3</a:t>
                      </a:r>
                      <a:endParaRPr lang="en-AU" sz="1000" b="1">
                        <a:solidFill>
                          <a:srgbClr val="404040"/>
                        </a:solidFill>
                        <a:effectLst/>
                        <a:latin typeface="+mn-lt"/>
                        <a:ea typeface="Calibri" panose="020F0502020204030204" pitchFamily="34" charset="0"/>
                        <a:cs typeface="Times New Roman" panose="02020603050405020304" pitchFamily="18" charset="0"/>
                      </a:endParaRPr>
                    </a:p>
                  </a:txBody>
                  <a:tcPr marL="47916" marR="47916" marT="0" marB="0" anchor="ctr">
                    <a:lnL w="12700" cap="flat" cmpd="sng" algn="ctr">
                      <a:solidFill>
                        <a:srgbClr val="D9D9D9"/>
                      </a:solidFill>
                      <a:prstDash val="solid"/>
                      <a:round/>
                      <a:headEnd type="none" w="med" len="med"/>
                      <a:tailEnd type="none" w="med" len="med"/>
                    </a:lnL>
                    <a:lnR w="12700" cap="flat" cmpd="sng" algn="ctr">
                      <a:solidFill>
                        <a:srgbClr val="D9D9D9"/>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tcPr>
                </a:tc>
                <a:tc>
                  <a:txBody>
                    <a:bodyPr/>
                    <a:lstStyle/>
                    <a:p>
                      <a:pPr>
                        <a:lnSpc>
                          <a:spcPct val="115000"/>
                        </a:lnSpc>
                        <a:spcBef>
                          <a:spcPts val="0"/>
                        </a:spcBef>
                        <a:spcAft>
                          <a:spcPts val="0"/>
                        </a:spcAft>
                      </a:pPr>
                      <a:r>
                        <a:rPr lang="en-AU" sz="1000" b="1">
                          <a:solidFill>
                            <a:srgbClr val="404040"/>
                          </a:solidFill>
                          <a:effectLst/>
                          <a:latin typeface="+mn-lt"/>
                          <a:ea typeface="Calibri" panose="020F0502020204030204" pitchFamily="34" charset="0"/>
                          <a:cs typeface="Arial" panose="020B0604020202020204" pitchFamily="34" charset="0"/>
                        </a:rPr>
                        <a:t>Level 4</a:t>
                      </a:r>
                      <a:endParaRPr lang="en-AU" sz="1000" b="1">
                        <a:solidFill>
                          <a:srgbClr val="404040"/>
                        </a:solidFill>
                        <a:effectLst/>
                        <a:latin typeface="+mn-lt"/>
                        <a:ea typeface="Calibri" panose="020F0502020204030204" pitchFamily="34" charset="0"/>
                        <a:cs typeface="Times New Roman" panose="02020603050405020304" pitchFamily="18" charset="0"/>
                      </a:endParaRPr>
                    </a:p>
                  </a:txBody>
                  <a:tcPr marL="47916" marR="47916" marT="0" marB="0" anchor="ctr">
                    <a:lnL w="12700" cap="flat" cmpd="sng" algn="ctr">
                      <a:solidFill>
                        <a:srgbClr val="D9D9D9"/>
                      </a:solidFill>
                      <a:prstDash val="solid"/>
                      <a:round/>
                      <a:headEnd type="none" w="med" len="med"/>
                      <a:tailEnd type="none" w="med" len="med"/>
                    </a:lnL>
                    <a:lnR w="12700" cap="flat" cmpd="sng" algn="ctr">
                      <a:solidFill>
                        <a:srgbClr val="D9D9D9"/>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tcPr>
                </a:tc>
                <a:tc>
                  <a:txBody>
                    <a:bodyPr/>
                    <a:lstStyle/>
                    <a:p>
                      <a:pPr>
                        <a:lnSpc>
                          <a:spcPct val="115000"/>
                        </a:lnSpc>
                        <a:spcBef>
                          <a:spcPts val="0"/>
                        </a:spcBef>
                        <a:spcAft>
                          <a:spcPts val="0"/>
                        </a:spcAft>
                      </a:pPr>
                      <a:r>
                        <a:rPr lang="en-AU" sz="1000" b="1">
                          <a:solidFill>
                            <a:srgbClr val="404040"/>
                          </a:solidFill>
                          <a:effectLst/>
                          <a:latin typeface="+mn-lt"/>
                          <a:ea typeface="Calibri" panose="020F0502020204030204" pitchFamily="34" charset="0"/>
                          <a:cs typeface="Arial" panose="020B0604020202020204" pitchFamily="34" charset="0"/>
                        </a:rPr>
                        <a:t>Level 5</a:t>
                      </a:r>
                      <a:endParaRPr lang="en-AU" sz="1000" b="1">
                        <a:solidFill>
                          <a:srgbClr val="404040"/>
                        </a:solidFill>
                        <a:effectLst/>
                        <a:latin typeface="+mn-lt"/>
                        <a:ea typeface="Calibri" panose="020F0502020204030204" pitchFamily="34" charset="0"/>
                        <a:cs typeface="Times New Roman" panose="02020603050405020304" pitchFamily="18" charset="0"/>
                      </a:endParaRPr>
                    </a:p>
                  </a:txBody>
                  <a:tcPr marL="47916" marR="47916" marT="0" marB="0" anchor="ctr">
                    <a:lnL w="12700" cap="flat" cmpd="sng" algn="ctr">
                      <a:solidFill>
                        <a:srgbClr val="D9D9D9"/>
                      </a:solidFill>
                      <a:prstDash val="solid"/>
                      <a:round/>
                      <a:headEnd type="none" w="med" len="med"/>
                      <a:tailEnd type="none" w="med" len="med"/>
                    </a:lnL>
                    <a:lnR w="12700" cap="flat" cmpd="sng" algn="ctr">
                      <a:solidFill>
                        <a:srgbClr val="D9D9D9"/>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tcPr>
                </a:tc>
                <a:extLst>
                  <a:ext uri="{0D108BD9-81ED-4DB2-BD59-A6C34878D82A}">
                    <a16:rowId xmlns:a16="http://schemas.microsoft.com/office/drawing/2014/main" val="3595341492"/>
                  </a:ext>
                </a:extLst>
              </a:tr>
              <a:tr h="242643">
                <a:tc vMerge="1">
                  <a:txBody>
                    <a:bodyPr/>
                    <a:lstStyle/>
                    <a:p>
                      <a:endParaRPr lang="en-AU"/>
                    </a:p>
                  </a:txBody>
                  <a:tcPr/>
                </a:tc>
                <a:tc>
                  <a:txBody>
                    <a:bodyPr/>
                    <a:lstStyle/>
                    <a:p>
                      <a:pPr marL="0" marR="0" lvl="0" indent="0" algn="l" defTabSz="1280160" rtl="0" eaLnBrk="1" fontAlgn="auto" latinLnBrk="0" hangingPunct="1">
                        <a:lnSpc>
                          <a:spcPct val="100000"/>
                        </a:lnSpc>
                        <a:spcBef>
                          <a:spcPts val="0"/>
                        </a:spcBef>
                        <a:spcAft>
                          <a:spcPts val="0"/>
                        </a:spcAft>
                        <a:buClrTx/>
                        <a:buSzTx/>
                        <a:buFontTx/>
                        <a:buNone/>
                        <a:tabLst/>
                        <a:defRPr/>
                      </a:pPr>
                      <a:r>
                        <a:rPr lang="en-AU" sz="800" b="1">
                          <a:solidFill>
                            <a:srgbClr val="404040"/>
                          </a:solidFill>
                          <a:effectLst/>
                          <a:latin typeface="+mn-lt"/>
                          <a:ea typeface="Calibri" panose="020F0502020204030204" pitchFamily="34" charset="0"/>
                          <a:cs typeface="Times New Roman" panose="02020603050405020304" pitchFamily="18" charset="0"/>
                        </a:rPr>
                        <a:t>10. Clinical assessment and management – </a:t>
                      </a:r>
                      <a:r>
                        <a:rPr lang="en-GB" sz="800" b="1">
                          <a:solidFill>
                            <a:srgbClr val="404040"/>
                          </a:solidFill>
                          <a:effectLst/>
                          <a:latin typeface="+mn-lt"/>
                          <a:ea typeface="Calibri" panose="020F0502020204030204" pitchFamily="34" charset="0"/>
                          <a:cs typeface="Times New Roman" panose="02020603050405020304" pitchFamily="18" charset="0"/>
                        </a:rPr>
                        <a:t>developmental and behavioural paediatrics: </a:t>
                      </a:r>
                      <a:r>
                        <a:rPr lang="en-GB" sz="800" b="0">
                          <a:solidFill>
                            <a:srgbClr val="404040"/>
                          </a:solidFill>
                          <a:effectLst/>
                          <a:latin typeface="+mn-lt"/>
                          <a:ea typeface="Calibri" panose="020F0502020204030204" pitchFamily="34" charset="0"/>
                          <a:cs typeface="Times New Roman" panose="02020603050405020304" pitchFamily="18" charset="0"/>
                        </a:rPr>
                        <a:t>Clinically assess and manage patients with developmental and behavioural problems</a:t>
                      </a:r>
                      <a:endParaRPr lang="en-AU" sz="800" b="0">
                        <a:solidFill>
                          <a:srgbClr val="404040"/>
                        </a:solidFill>
                        <a:effectLst/>
                        <a:latin typeface="+mn-lt"/>
                        <a:ea typeface="Calibri" panose="020F0502020204030204" pitchFamily="34" charset="0"/>
                        <a:cs typeface="Times New Roman" panose="02020603050405020304" pitchFamily="18" charset="0"/>
                      </a:endParaRPr>
                    </a:p>
                  </a:txBody>
                  <a:tcPr marL="47916" marR="47916" marT="0" marB="0">
                    <a:lnL w="12700" cap="flat" cmpd="sng" algn="ctr">
                      <a:solidFill>
                        <a:srgbClr val="D9D9D9"/>
                      </a:solidFill>
                      <a:prstDash val="solid"/>
                      <a:round/>
                      <a:headEnd type="none" w="med" len="med"/>
                      <a:tailEnd type="none" w="med" len="med"/>
                    </a:lnL>
                    <a:lnR w="12700" cap="flat" cmpd="sng" algn="ctr">
                      <a:solidFill>
                        <a:srgbClr val="D9D9D9"/>
                      </a:solidFill>
                      <a:prstDash val="solid"/>
                      <a:round/>
                      <a:headEnd type="none" w="med" len="med"/>
                      <a:tailEnd type="none" w="med" len="med"/>
                    </a:lnR>
                    <a:lnT w="12700" cap="flat" cmpd="sng" algn="ctr">
                      <a:solidFill>
                        <a:srgbClr val="D9D9D9"/>
                      </a:solidFill>
                      <a:prstDash val="solid"/>
                      <a:round/>
                      <a:headEnd type="none" w="med" len="med"/>
                      <a:tailEnd type="none" w="med" len="med"/>
                    </a:lnT>
                    <a:lnB w="12700" cap="flat" cmpd="sng" algn="ctr">
                      <a:solidFill>
                        <a:srgbClr val="D9D9D9"/>
                      </a:solidFill>
                      <a:prstDash val="solid"/>
                      <a:round/>
                      <a:headEnd type="none" w="med" len="med"/>
                      <a:tailEnd type="none" w="med" len="med"/>
                    </a:lnB>
                    <a:solidFill>
                      <a:srgbClr val="F2F2F2"/>
                    </a:solidFill>
                  </a:tcPr>
                </a:tc>
                <a:tc>
                  <a:txBody>
                    <a:bodyPr/>
                    <a:lstStyle/>
                    <a:p>
                      <a:pPr marL="0" marR="0" lvl="0" indent="0" algn="l" defTabSz="1280160" rtl="0" eaLnBrk="1" fontAlgn="auto" latinLnBrk="0" hangingPunct="1">
                        <a:lnSpc>
                          <a:spcPct val="115000"/>
                        </a:lnSpc>
                        <a:spcBef>
                          <a:spcPts val="0"/>
                        </a:spcBef>
                        <a:spcAft>
                          <a:spcPts val="0"/>
                        </a:spcAft>
                        <a:buClrTx/>
                        <a:buSzTx/>
                        <a:buFontTx/>
                        <a:buNone/>
                        <a:tabLst/>
                        <a:defRPr/>
                      </a:pPr>
                      <a:r>
                        <a:rPr lang="en-NZ" sz="1000" b="1">
                          <a:solidFill>
                            <a:srgbClr val="404040"/>
                          </a:solidFill>
                          <a:effectLst/>
                          <a:latin typeface="+mn-lt"/>
                          <a:ea typeface="Calibri" panose="020F0502020204030204" pitchFamily="34" charset="0"/>
                          <a:cs typeface="Times New Roman" panose="02020603050405020304" pitchFamily="18" charset="0"/>
                        </a:rPr>
                        <a:t>Level 3</a:t>
                      </a:r>
                    </a:p>
                  </a:txBody>
                  <a:tcPr marL="47916" marR="47916" marT="0" marB="0" anchor="ctr">
                    <a:lnL w="12700" cap="flat" cmpd="sng" algn="ctr">
                      <a:solidFill>
                        <a:srgbClr val="D9D9D9"/>
                      </a:solidFill>
                      <a:prstDash val="solid"/>
                      <a:round/>
                      <a:headEnd type="none" w="med" len="med"/>
                      <a:tailEnd type="none" w="med" len="med"/>
                    </a:lnL>
                    <a:lnR w="12700" cap="flat" cmpd="sng" algn="ctr">
                      <a:solidFill>
                        <a:srgbClr val="D9D9D9"/>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tcPr>
                </a:tc>
                <a:tc>
                  <a:txBody>
                    <a:bodyPr/>
                    <a:lstStyle/>
                    <a:p>
                      <a:pPr>
                        <a:lnSpc>
                          <a:spcPct val="115000"/>
                        </a:lnSpc>
                        <a:spcBef>
                          <a:spcPts val="0"/>
                        </a:spcBef>
                        <a:spcAft>
                          <a:spcPts val="0"/>
                        </a:spcAft>
                      </a:pPr>
                      <a:r>
                        <a:rPr lang="en-AU" sz="1000" b="1">
                          <a:solidFill>
                            <a:srgbClr val="404040"/>
                          </a:solidFill>
                          <a:effectLst/>
                          <a:latin typeface="+mn-lt"/>
                          <a:ea typeface="Calibri" panose="020F0502020204030204" pitchFamily="34" charset="0"/>
                          <a:cs typeface="Arial" panose="020B0604020202020204" pitchFamily="34" charset="0"/>
                        </a:rPr>
                        <a:t>Level 3</a:t>
                      </a:r>
                      <a:endParaRPr lang="en-AU" sz="1000" b="1">
                        <a:solidFill>
                          <a:srgbClr val="404040"/>
                        </a:solidFill>
                        <a:effectLst/>
                        <a:latin typeface="+mn-lt"/>
                        <a:ea typeface="Calibri" panose="020F0502020204030204" pitchFamily="34" charset="0"/>
                        <a:cs typeface="Times New Roman" panose="02020603050405020304" pitchFamily="18" charset="0"/>
                      </a:endParaRPr>
                    </a:p>
                  </a:txBody>
                  <a:tcPr marL="47916" marR="47916" marT="0" marB="0" anchor="ctr">
                    <a:lnL w="12700" cap="flat" cmpd="sng" algn="ctr">
                      <a:solidFill>
                        <a:srgbClr val="D9D9D9"/>
                      </a:solidFill>
                      <a:prstDash val="solid"/>
                      <a:round/>
                      <a:headEnd type="none" w="med" len="med"/>
                      <a:tailEnd type="none" w="med" len="med"/>
                    </a:lnL>
                    <a:lnR w="12700" cap="flat" cmpd="sng" algn="ctr">
                      <a:solidFill>
                        <a:srgbClr val="D9D9D9"/>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tcPr>
                </a:tc>
                <a:tc>
                  <a:txBody>
                    <a:bodyPr/>
                    <a:lstStyle/>
                    <a:p>
                      <a:pPr>
                        <a:lnSpc>
                          <a:spcPct val="115000"/>
                        </a:lnSpc>
                        <a:spcBef>
                          <a:spcPts val="0"/>
                        </a:spcBef>
                        <a:spcAft>
                          <a:spcPts val="0"/>
                        </a:spcAft>
                      </a:pPr>
                      <a:r>
                        <a:rPr lang="en-AU" sz="1000" b="1">
                          <a:solidFill>
                            <a:srgbClr val="404040"/>
                          </a:solidFill>
                          <a:effectLst/>
                          <a:latin typeface="+mn-lt"/>
                          <a:ea typeface="Calibri" panose="020F0502020204030204" pitchFamily="34" charset="0"/>
                          <a:cs typeface="Arial" panose="020B0604020202020204" pitchFamily="34" charset="0"/>
                        </a:rPr>
                        <a:t>Level 4</a:t>
                      </a:r>
                      <a:endParaRPr lang="en-AU" sz="1000" b="1">
                        <a:solidFill>
                          <a:srgbClr val="404040"/>
                        </a:solidFill>
                        <a:effectLst/>
                        <a:latin typeface="+mn-lt"/>
                        <a:ea typeface="Calibri" panose="020F0502020204030204" pitchFamily="34" charset="0"/>
                        <a:cs typeface="Times New Roman" panose="02020603050405020304" pitchFamily="18" charset="0"/>
                      </a:endParaRPr>
                    </a:p>
                  </a:txBody>
                  <a:tcPr marL="47916" marR="47916" marT="0" marB="0" anchor="ctr">
                    <a:lnL w="12700" cap="flat" cmpd="sng" algn="ctr">
                      <a:solidFill>
                        <a:srgbClr val="D9D9D9"/>
                      </a:solidFill>
                      <a:prstDash val="solid"/>
                      <a:round/>
                      <a:headEnd type="none" w="med" len="med"/>
                      <a:tailEnd type="none" w="med" len="med"/>
                    </a:lnL>
                    <a:lnR w="12700" cap="flat" cmpd="sng" algn="ctr">
                      <a:solidFill>
                        <a:srgbClr val="D9D9D9"/>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tcPr>
                </a:tc>
                <a:tc>
                  <a:txBody>
                    <a:bodyPr/>
                    <a:lstStyle/>
                    <a:p>
                      <a:pPr>
                        <a:lnSpc>
                          <a:spcPct val="115000"/>
                        </a:lnSpc>
                        <a:spcBef>
                          <a:spcPts val="0"/>
                        </a:spcBef>
                        <a:spcAft>
                          <a:spcPts val="0"/>
                        </a:spcAft>
                      </a:pPr>
                      <a:r>
                        <a:rPr lang="en-AU" sz="1000" b="1">
                          <a:solidFill>
                            <a:srgbClr val="404040"/>
                          </a:solidFill>
                          <a:effectLst/>
                          <a:latin typeface="+mn-lt"/>
                          <a:ea typeface="Calibri" panose="020F0502020204030204" pitchFamily="34" charset="0"/>
                          <a:cs typeface="Arial" panose="020B0604020202020204" pitchFamily="34" charset="0"/>
                        </a:rPr>
                        <a:t>Level 5</a:t>
                      </a:r>
                      <a:endParaRPr lang="en-AU" sz="1000" b="1">
                        <a:solidFill>
                          <a:srgbClr val="404040"/>
                        </a:solidFill>
                        <a:effectLst/>
                        <a:latin typeface="+mn-lt"/>
                        <a:ea typeface="Calibri" panose="020F0502020204030204" pitchFamily="34" charset="0"/>
                        <a:cs typeface="Times New Roman" panose="02020603050405020304" pitchFamily="18" charset="0"/>
                      </a:endParaRPr>
                    </a:p>
                  </a:txBody>
                  <a:tcPr marL="47916" marR="47916" marT="0" marB="0" anchor="ctr">
                    <a:lnL w="12700" cap="flat" cmpd="sng" algn="ctr">
                      <a:solidFill>
                        <a:srgbClr val="D9D9D9"/>
                      </a:solidFill>
                      <a:prstDash val="solid"/>
                      <a:round/>
                      <a:headEnd type="none" w="med" len="med"/>
                      <a:tailEnd type="none" w="med" len="med"/>
                    </a:lnL>
                    <a:lnR w="12700" cap="flat" cmpd="sng" algn="ctr">
                      <a:solidFill>
                        <a:srgbClr val="D9D9D9"/>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tcPr>
                </a:tc>
                <a:extLst>
                  <a:ext uri="{0D108BD9-81ED-4DB2-BD59-A6C34878D82A}">
                    <a16:rowId xmlns:a16="http://schemas.microsoft.com/office/drawing/2014/main" val="681644823"/>
                  </a:ext>
                </a:extLst>
              </a:tr>
              <a:tr h="242643">
                <a:tc vMerge="1">
                  <a:txBody>
                    <a:bodyPr/>
                    <a:lstStyle/>
                    <a:p>
                      <a:endParaRPr lang="en-AU"/>
                    </a:p>
                  </a:txBody>
                  <a:tcPr/>
                </a:tc>
                <a:tc>
                  <a:txBody>
                    <a:bodyPr/>
                    <a:lstStyle/>
                    <a:p>
                      <a:pPr>
                        <a:lnSpc>
                          <a:spcPct val="100000"/>
                        </a:lnSpc>
                        <a:spcBef>
                          <a:spcPts val="0"/>
                        </a:spcBef>
                        <a:spcAft>
                          <a:spcPts val="0"/>
                        </a:spcAft>
                      </a:pPr>
                      <a:r>
                        <a:rPr lang="en-AU" sz="800" b="1">
                          <a:solidFill>
                            <a:srgbClr val="404040"/>
                          </a:solidFill>
                          <a:effectLst/>
                          <a:latin typeface="+mn-lt"/>
                          <a:ea typeface="Calibri" panose="020F0502020204030204" pitchFamily="34" charset="0"/>
                          <a:cs typeface="Arial" panose="020B0604020202020204" pitchFamily="34" charset="0"/>
                        </a:rPr>
                        <a:t>11. </a:t>
                      </a:r>
                      <a:r>
                        <a:rPr lang="en-US" sz="800" b="1">
                          <a:solidFill>
                            <a:srgbClr val="404040"/>
                          </a:solidFill>
                          <a:effectLst/>
                          <a:latin typeface="+mn-lt"/>
                          <a:ea typeface="Calibri" panose="020F0502020204030204" pitchFamily="34" charset="0"/>
                          <a:cs typeface="Arial" panose="020B0604020202020204" pitchFamily="34" charset="0"/>
                        </a:rPr>
                        <a:t>Acute care and procedures: </a:t>
                      </a:r>
                      <a:r>
                        <a:rPr lang="en-US" sz="800" b="0">
                          <a:solidFill>
                            <a:srgbClr val="404040"/>
                          </a:solidFill>
                          <a:effectLst/>
                          <a:latin typeface="+mn-lt"/>
                          <a:ea typeface="Calibri" panose="020F0502020204030204" pitchFamily="34" charset="0"/>
                          <a:cs typeface="Arial" panose="020B0604020202020204" pitchFamily="34" charset="0"/>
                        </a:rPr>
                        <a:t>Assess and manage acutely unwell paediatric and neonatal patients</a:t>
                      </a:r>
                      <a:endParaRPr lang="en-AU" sz="800" b="0">
                        <a:solidFill>
                          <a:srgbClr val="404040"/>
                        </a:solidFill>
                        <a:effectLst/>
                        <a:latin typeface="+mn-lt"/>
                        <a:ea typeface="Calibri" panose="020F0502020204030204" pitchFamily="34" charset="0"/>
                        <a:cs typeface="Times New Roman" panose="02020603050405020304" pitchFamily="18" charset="0"/>
                      </a:endParaRPr>
                    </a:p>
                  </a:txBody>
                  <a:tcPr marL="47916" marR="47916" marT="0" marB="0">
                    <a:lnL w="12700" cap="flat" cmpd="sng" algn="ctr">
                      <a:solidFill>
                        <a:srgbClr val="D9D9D9"/>
                      </a:solidFill>
                      <a:prstDash val="solid"/>
                      <a:round/>
                      <a:headEnd type="none" w="med" len="med"/>
                      <a:tailEnd type="none" w="med" len="med"/>
                    </a:lnL>
                    <a:lnR w="12700" cap="flat" cmpd="sng" algn="ctr">
                      <a:solidFill>
                        <a:srgbClr val="D9D9D9"/>
                      </a:solidFill>
                      <a:prstDash val="solid"/>
                      <a:round/>
                      <a:headEnd type="none" w="med" len="med"/>
                      <a:tailEnd type="none" w="med" len="med"/>
                    </a:lnR>
                    <a:lnT w="12700" cap="flat" cmpd="sng" algn="ctr">
                      <a:solidFill>
                        <a:srgbClr val="D9D9D9"/>
                      </a:solidFill>
                      <a:prstDash val="solid"/>
                      <a:round/>
                      <a:headEnd type="none" w="med" len="med"/>
                      <a:tailEnd type="none" w="med" len="med"/>
                    </a:lnT>
                    <a:lnB w="12700" cap="flat" cmpd="sng" algn="ctr">
                      <a:solidFill>
                        <a:srgbClr val="D9D9D9"/>
                      </a:solidFill>
                      <a:prstDash val="solid"/>
                      <a:round/>
                      <a:headEnd type="none" w="med" len="med"/>
                      <a:tailEnd type="none" w="med" len="med"/>
                    </a:lnB>
                    <a:solidFill>
                      <a:srgbClr val="F2F2F2"/>
                    </a:solidFill>
                  </a:tcPr>
                </a:tc>
                <a:tc>
                  <a:txBody>
                    <a:bodyPr/>
                    <a:lstStyle/>
                    <a:p>
                      <a:pPr marL="0" marR="0" lvl="0" indent="0" algn="l" defTabSz="1280160" rtl="0" eaLnBrk="1" fontAlgn="auto" latinLnBrk="0" hangingPunct="1">
                        <a:lnSpc>
                          <a:spcPct val="115000"/>
                        </a:lnSpc>
                        <a:spcBef>
                          <a:spcPts val="0"/>
                        </a:spcBef>
                        <a:spcAft>
                          <a:spcPts val="0"/>
                        </a:spcAft>
                        <a:buClrTx/>
                        <a:buSzTx/>
                        <a:buFontTx/>
                        <a:buNone/>
                        <a:tabLst/>
                        <a:defRPr/>
                      </a:pPr>
                      <a:r>
                        <a:rPr lang="en-AU" sz="1000" b="1">
                          <a:solidFill>
                            <a:srgbClr val="404040"/>
                          </a:solidFill>
                          <a:effectLst/>
                          <a:latin typeface="+mn-lt"/>
                          <a:ea typeface="Calibri" panose="020F0502020204030204" pitchFamily="34" charset="0"/>
                          <a:cs typeface="Arial" panose="020B0604020202020204" pitchFamily="34" charset="0"/>
                        </a:rPr>
                        <a:t>Level 3</a:t>
                      </a:r>
                      <a:endParaRPr lang="en-AU" sz="1000" b="1">
                        <a:solidFill>
                          <a:srgbClr val="404040"/>
                        </a:solidFill>
                        <a:effectLst/>
                        <a:latin typeface="+mn-lt"/>
                        <a:ea typeface="Calibri" panose="020F0502020204030204" pitchFamily="34" charset="0"/>
                        <a:cs typeface="Times New Roman" panose="02020603050405020304" pitchFamily="18" charset="0"/>
                      </a:endParaRPr>
                    </a:p>
                  </a:txBody>
                  <a:tcPr marL="47916" marR="47916" marT="0" marB="0" anchor="ctr">
                    <a:lnL w="12700" cap="flat" cmpd="sng" algn="ctr">
                      <a:solidFill>
                        <a:srgbClr val="D9D9D9"/>
                      </a:solidFill>
                      <a:prstDash val="solid"/>
                      <a:round/>
                      <a:headEnd type="none" w="med" len="med"/>
                      <a:tailEnd type="none" w="med" len="med"/>
                    </a:lnL>
                    <a:lnR w="12700" cap="flat" cmpd="sng" algn="ctr">
                      <a:solidFill>
                        <a:srgbClr val="D9D9D9"/>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tcPr>
                </a:tc>
                <a:tc>
                  <a:txBody>
                    <a:bodyPr/>
                    <a:lstStyle/>
                    <a:p>
                      <a:pPr>
                        <a:lnSpc>
                          <a:spcPct val="115000"/>
                        </a:lnSpc>
                        <a:spcBef>
                          <a:spcPts val="0"/>
                        </a:spcBef>
                        <a:spcAft>
                          <a:spcPts val="0"/>
                        </a:spcAft>
                      </a:pPr>
                      <a:r>
                        <a:rPr lang="en-AU" sz="1000" b="1">
                          <a:solidFill>
                            <a:srgbClr val="404040"/>
                          </a:solidFill>
                          <a:effectLst/>
                          <a:latin typeface="+mn-lt"/>
                          <a:ea typeface="Calibri" panose="020F0502020204030204" pitchFamily="34" charset="0"/>
                          <a:cs typeface="Arial" panose="020B0604020202020204" pitchFamily="34" charset="0"/>
                        </a:rPr>
                        <a:t>Level 3</a:t>
                      </a:r>
                      <a:endParaRPr lang="en-AU" sz="1000" b="1">
                        <a:solidFill>
                          <a:srgbClr val="404040"/>
                        </a:solidFill>
                        <a:effectLst/>
                        <a:latin typeface="+mn-lt"/>
                        <a:ea typeface="Calibri" panose="020F0502020204030204" pitchFamily="34" charset="0"/>
                        <a:cs typeface="Times New Roman" panose="02020603050405020304" pitchFamily="18" charset="0"/>
                      </a:endParaRPr>
                    </a:p>
                  </a:txBody>
                  <a:tcPr marL="47916" marR="47916" marT="0" marB="0" anchor="ctr">
                    <a:lnL w="12700" cap="flat" cmpd="sng" algn="ctr">
                      <a:solidFill>
                        <a:srgbClr val="D9D9D9"/>
                      </a:solidFill>
                      <a:prstDash val="solid"/>
                      <a:round/>
                      <a:headEnd type="none" w="med" len="med"/>
                      <a:tailEnd type="none" w="med" len="med"/>
                    </a:lnL>
                    <a:lnR w="12700" cap="flat" cmpd="sng" algn="ctr">
                      <a:solidFill>
                        <a:srgbClr val="D9D9D9"/>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tcPr>
                </a:tc>
                <a:tc>
                  <a:txBody>
                    <a:bodyPr/>
                    <a:lstStyle/>
                    <a:p>
                      <a:pPr>
                        <a:lnSpc>
                          <a:spcPct val="115000"/>
                        </a:lnSpc>
                        <a:spcBef>
                          <a:spcPts val="0"/>
                        </a:spcBef>
                        <a:spcAft>
                          <a:spcPts val="0"/>
                        </a:spcAft>
                      </a:pPr>
                      <a:r>
                        <a:rPr lang="en-AU" sz="1000" b="1">
                          <a:solidFill>
                            <a:srgbClr val="404040"/>
                          </a:solidFill>
                          <a:effectLst/>
                          <a:latin typeface="+mn-lt"/>
                          <a:ea typeface="Calibri" panose="020F0502020204030204" pitchFamily="34" charset="0"/>
                          <a:cs typeface="Arial" panose="020B0604020202020204" pitchFamily="34" charset="0"/>
                        </a:rPr>
                        <a:t>Level 4</a:t>
                      </a:r>
                      <a:endParaRPr lang="en-AU" sz="1000" b="1">
                        <a:solidFill>
                          <a:srgbClr val="404040"/>
                        </a:solidFill>
                        <a:effectLst/>
                        <a:latin typeface="+mn-lt"/>
                        <a:ea typeface="Calibri" panose="020F0502020204030204" pitchFamily="34" charset="0"/>
                        <a:cs typeface="Times New Roman" panose="02020603050405020304" pitchFamily="18" charset="0"/>
                      </a:endParaRPr>
                    </a:p>
                  </a:txBody>
                  <a:tcPr marL="47916" marR="47916" marT="0" marB="0" anchor="ctr">
                    <a:lnL w="12700" cap="flat" cmpd="sng" algn="ctr">
                      <a:solidFill>
                        <a:srgbClr val="D9D9D9"/>
                      </a:solidFill>
                      <a:prstDash val="solid"/>
                      <a:round/>
                      <a:headEnd type="none" w="med" len="med"/>
                      <a:tailEnd type="none" w="med" len="med"/>
                    </a:lnL>
                    <a:lnR w="12700" cap="flat" cmpd="sng" algn="ctr">
                      <a:solidFill>
                        <a:srgbClr val="D9D9D9"/>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tcPr>
                </a:tc>
                <a:tc>
                  <a:txBody>
                    <a:bodyPr/>
                    <a:lstStyle/>
                    <a:p>
                      <a:pPr>
                        <a:lnSpc>
                          <a:spcPct val="115000"/>
                        </a:lnSpc>
                        <a:spcBef>
                          <a:spcPts val="0"/>
                        </a:spcBef>
                        <a:spcAft>
                          <a:spcPts val="0"/>
                        </a:spcAft>
                      </a:pPr>
                      <a:r>
                        <a:rPr lang="en-AU" sz="1000" b="1">
                          <a:solidFill>
                            <a:srgbClr val="404040"/>
                          </a:solidFill>
                          <a:effectLst/>
                          <a:latin typeface="+mn-lt"/>
                          <a:ea typeface="Calibri" panose="020F0502020204030204" pitchFamily="34" charset="0"/>
                          <a:cs typeface="Arial" panose="020B0604020202020204" pitchFamily="34" charset="0"/>
                        </a:rPr>
                        <a:t>Level 5</a:t>
                      </a:r>
                      <a:endParaRPr lang="en-AU" sz="1000" b="1">
                        <a:solidFill>
                          <a:srgbClr val="404040"/>
                        </a:solidFill>
                        <a:effectLst/>
                        <a:latin typeface="+mn-lt"/>
                        <a:ea typeface="Calibri" panose="020F0502020204030204" pitchFamily="34" charset="0"/>
                        <a:cs typeface="Times New Roman" panose="02020603050405020304" pitchFamily="18" charset="0"/>
                      </a:endParaRPr>
                    </a:p>
                  </a:txBody>
                  <a:tcPr marL="47916" marR="47916" marT="0" marB="0" anchor="ctr">
                    <a:lnL w="12700" cap="flat" cmpd="sng" algn="ctr">
                      <a:solidFill>
                        <a:srgbClr val="D9D9D9"/>
                      </a:solidFill>
                      <a:prstDash val="solid"/>
                      <a:round/>
                      <a:headEnd type="none" w="med" len="med"/>
                      <a:tailEnd type="none" w="med" len="med"/>
                    </a:lnL>
                    <a:lnR w="12700" cap="flat" cmpd="sng" algn="ctr">
                      <a:solidFill>
                        <a:srgbClr val="D9D9D9"/>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tcPr>
                </a:tc>
                <a:extLst>
                  <a:ext uri="{0D108BD9-81ED-4DB2-BD59-A6C34878D82A}">
                    <a16:rowId xmlns:a16="http://schemas.microsoft.com/office/drawing/2014/main" val="2760224265"/>
                  </a:ext>
                </a:extLst>
              </a:tr>
              <a:tr h="363964">
                <a:tc vMerge="1">
                  <a:txBody>
                    <a:bodyPr/>
                    <a:lstStyle/>
                    <a:p>
                      <a:endParaRPr lang="en-AU"/>
                    </a:p>
                  </a:txBody>
                  <a:tcPr/>
                </a:tc>
                <a:tc>
                  <a:txBody>
                    <a:bodyPr/>
                    <a:lstStyle/>
                    <a:p>
                      <a:pPr>
                        <a:lnSpc>
                          <a:spcPct val="100000"/>
                        </a:lnSpc>
                        <a:spcBef>
                          <a:spcPts val="0"/>
                        </a:spcBef>
                        <a:spcAft>
                          <a:spcPts val="0"/>
                        </a:spcAft>
                      </a:pPr>
                      <a:r>
                        <a:rPr lang="en-AU" sz="800" b="1">
                          <a:solidFill>
                            <a:srgbClr val="404040"/>
                          </a:solidFill>
                          <a:effectLst/>
                          <a:latin typeface="+mn-lt"/>
                          <a:ea typeface="Calibri" panose="020F0502020204030204" pitchFamily="34" charset="0"/>
                          <a:cs typeface="Arial" panose="020B0604020202020204" pitchFamily="34" charset="0"/>
                        </a:rPr>
                        <a:t>12. </a:t>
                      </a:r>
                      <a:r>
                        <a:rPr lang="en-US" sz="800" b="1" kern="1200">
                          <a:solidFill>
                            <a:srgbClr val="404040"/>
                          </a:solidFill>
                          <a:effectLst/>
                          <a:latin typeface="+mn-lt"/>
                          <a:ea typeface="Calibri" panose="020F0502020204030204" pitchFamily="34" charset="0"/>
                          <a:cs typeface="Arial" panose="020B0604020202020204" pitchFamily="34" charset="0"/>
                        </a:rPr>
                        <a:t>Communication with patients, families and health professionals: </a:t>
                      </a:r>
                      <a:r>
                        <a:rPr lang="en-US" sz="800" b="0" kern="1200">
                          <a:solidFill>
                            <a:srgbClr val="404040"/>
                          </a:solidFill>
                          <a:effectLst/>
                          <a:latin typeface="+mn-lt"/>
                          <a:ea typeface="Calibri" panose="020F0502020204030204" pitchFamily="34" charset="0"/>
                          <a:cs typeface="Arial" panose="020B0604020202020204" pitchFamily="34" charset="0"/>
                        </a:rPr>
                        <a:t>Communicate effectively and professionally with patients, carers, families, health professionals, and other community members engaging with the health service</a:t>
                      </a:r>
                      <a:endParaRPr lang="en-AU" sz="800" b="0" kern="1200">
                        <a:solidFill>
                          <a:srgbClr val="404040"/>
                        </a:solidFill>
                        <a:effectLst/>
                        <a:latin typeface="+mn-lt"/>
                        <a:ea typeface="Calibri" panose="020F0502020204030204" pitchFamily="34" charset="0"/>
                        <a:cs typeface="Arial" panose="020B0604020202020204" pitchFamily="34" charset="0"/>
                      </a:endParaRPr>
                    </a:p>
                  </a:txBody>
                  <a:tcPr marL="47916" marR="47916" marT="0" marB="0">
                    <a:lnL w="12700" cap="flat" cmpd="sng" algn="ctr">
                      <a:solidFill>
                        <a:srgbClr val="D9D9D9"/>
                      </a:solidFill>
                      <a:prstDash val="solid"/>
                      <a:round/>
                      <a:headEnd type="none" w="med" len="med"/>
                      <a:tailEnd type="none" w="med" len="med"/>
                    </a:lnL>
                    <a:lnR w="12700" cap="flat" cmpd="sng" algn="ctr">
                      <a:solidFill>
                        <a:srgbClr val="D9D9D9"/>
                      </a:solidFill>
                      <a:prstDash val="solid"/>
                      <a:round/>
                      <a:headEnd type="none" w="med" len="med"/>
                      <a:tailEnd type="none" w="med" len="med"/>
                    </a:lnR>
                    <a:lnT w="12700" cap="flat" cmpd="sng" algn="ctr">
                      <a:solidFill>
                        <a:srgbClr val="D9D9D9"/>
                      </a:solidFill>
                      <a:prstDash val="solid"/>
                      <a:round/>
                      <a:headEnd type="none" w="med" len="med"/>
                      <a:tailEnd type="none" w="med" len="med"/>
                    </a:lnT>
                    <a:lnB w="12700" cap="flat" cmpd="sng" algn="ctr">
                      <a:solidFill>
                        <a:srgbClr val="D9D9D9"/>
                      </a:solidFill>
                      <a:prstDash val="solid"/>
                      <a:round/>
                      <a:headEnd type="none" w="med" len="med"/>
                      <a:tailEnd type="none" w="med" len="med"/>
                    </a:lnB>
                    <a:solidFill>
                      <a:srgbClr val="F2F2F2"/>
                    </a:solidFill>
                  </a:tcPr>
                </a:tc>
                <a:tc>
                  <a:txBody>
                    <a:bodyPr/>
                    <a:lstStyle/>
                    <a:p>
                      <a:pPr marL="0" marR="0" lvl="0" indent="0" algn="l" defTabSz="1280160" rtl="0" eaLnBrk="1" fontAlgn="auto" latinLnBrk="0" hangingPunct="1">
                        <a:lnSpc>
                          <a:spcPct val="115000"/>
                        </a:lnSpc>
                        <a:spcBef>
                          <a:spcPts val="0"/>
                        </a:spcBef>
                        <a:spcAft>
                          <a:spcPts val="0"/>
                        </a:spcAft>
                        <a:buClrTx/>
                        <a:buSzTx/>
                        <a:buFontTx/>
                        <a:buNone/>
                        <a:tabLst/>
                        <a:defRPr/>
                      </a:pPr>
                      <a:r>
                        <a:rPr lang="en-AU" sz="1000" b="1">
                          <a:solidFill>
                            <a:srgbClr val="404040"/>
                          </a:solidFill>
                          <a:effectLst/>
                          <a:latin typeface="+mn-lt"/>
                          <a:ea typeface="Calibri" panose="020F0502020204030204" pitchFamily="34" charset="0"/>
                          <a:cs typeface="Arial" panose="020B0604020202020204" pitchFamily="34" charset="0"/>
                        </a:rPr>
                        <a:t>Level 3</a:t>
                      </a:r>
                      <a:endParaRPr lang="en-AU" sz="1000" b="1">
                        <a:solidFill>
                          <a:srgbClr val="404040"/>
                        </a:solidFill>
                        <a:effectLst/>
                        <a:latin typeface="+mn-lt"/>
                        <a:ea typeface="Calibri" panose="020F0502020204030204" pitchFamily="34" charset="0"/>
                        <a:cs typeface="Times New Roman" panose="02020603050405020304" pitchFamily="18" charset="0"/>
                      </a:endParaRPr>
                    </a:p>
                  </a:txBody>
                  <a:tcPr marL="47916" marR="47916" marT="0" marB="0" anchor="ctr">
                    <a:lnL w="12700" cap="flat" cmpd="sng" algn="ctr">
                      <a:solidFill>
                        <a:srgbClr val="D9D9D9"/>
                      </a:solidFill>
                      <a:prstDash val="solid"/>
                      <a:round/>
                      <a:headEnd type="none" w="med" len="med"/>
                      <a:tailEnd type="none" w="med" len="med"/>
                    </a:lnL>
                    <a:lnR w="12700" cap="flat" cmpd="sng" algn="ctr">
                      <a:solidFill>
                        <a:srgbClr val="D9D9D9"/>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tcPr>
                </a:tc>
                <a:tc>
                  <a:txBody>
                    <a:bodyPr/>
                    <a:lstStyle/>
                    <a:p>
                      <a:pPr>
                        <a:lnSpc>
                          <a:spcPct val="115000"/>
                        </a:lnSpc>
                        <a:spcBef>
                          <a:spcPts val="0"/>
                        </a:spcBef>
                        <a:spcAft>
                          <a:spcPts val="0"/>
                        </a:spcAft>
                      </a:pPr>
                      <a:r>
                        <a:rPr lang="en-AU" sz="1000" b="1">
                          <a:solidFill>
                            <a:srgbClr val="404040"/>
                          </a:solidFill>
                          <a:effectLst/>
                          <a:latin typeface="+mn-lt"/>
                          <a:ea typeface="Calibri" panose="020F0502020204030204" pitchFamily="34" charset="0"/>
                          <a:cs typeface="Arial" panose="020B0604020202020204" pitchFamily="34" charset="0"/>
                        </a:rPr>
                        <a:t>Level 3</a:t>
                      </a:r>
                      <a:endParaRPr lang="en-AU" sz="1000" b="1">
                        <a:solidFill>
                          <a:srgbClr val="404040"/>
                        </a:solidFill>
                        <a:effectLst/>
                        <a:latin typeface="+mn-lt"/>
                        <a:ea typeface="Calibri" panose="020F0502020204030204" pitchFamily="34" charset="0"/>
                        <a:cs typeface="Times New Roman" panose="02020603050405020304" pitchFamily="18" charset="0"/>
                      </a:endParaRPr>
                    </a:p>
                  </a:txBody>
                  <a:tcPr marL="47916" marR="47916" marT="0" marB="0" anchor="ctr">
                    <a:lnL w="12700" cap="flat" cmpd="sng" algn="ctr">
                      <a:solidFill>
                        <a:srgbClr val="D9D9D9"/>
                      </a:solidFill>
                      <a:prstDash val="solid"/>
                      <a:round/>
                      <a:headEnd type="none" w="med" len="med"/>
                      <a:tailEnd type="none" w="med" len="med"/>
                    </a:lnL>
                    <a:lnR w="12700" cap="flat" cmpd="sng" algn="ctr">
                      <a:solidFill>
                        <a:srgbClr val="D9D9D9"/>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tcPr>
                </a:tc>
                <a:tc>
                  <a:txBody>
                    <a:bodyPr/>
                    <a:lstStyle/>
                    <a:p>
                      <a:pPr>
                        <a:lnSpc>
                          <a:spcPct val="115000"/>
                        </a:lnSpc>
                        <a:spcBef>
                          <a:spcPts val="0"/>
                        </a:spcBef>
                        <a:spcAft>
                          <a:spcPts val="0"/>
                        </a:spcAft>
                      </a:pPr>
                      <a:r>
                        <a:rPr lang="en-AU" sz="1000" b="1">
                          <a:solidFill>
                            <a:srgbClr val="404040"/>
                          </a:solidFill>
                          <a:effectLst/>
                          <a:latin typeface="+mn-lt"/>
                          <a:ea typeface="Calibri" panose="020F0502020204030204" pitchFamily="34" charset="0"/>
                          <a:cs typeface="Arial" panose="020B0604020202020204" pitchFamily="34" charset="0"/>
                        </a:rPr>
                        <a:t>Level 4</a:t>
                      </a:r>
                      <a:endParaRPr lang="en-AU" sz="1000" b="1">
                        <a:solidFill>
                          <a:srgbClr val="404040"/>
                        </a:solidFill>
                        <a:effectLst/>
                        <a:latin typeface="+mn-lt"/>
                        <a:ea typeface="Calibri" panose="020F0502020204030204" pitchFamily="34" charset="0"/>
                        <a:cs typeface="Times New Roman" panose="02020603050405020304" pitchFamily="18" charset="0"/>
                      </a:endParaRPr>
                    </a:p>
                  </a:txBody>
                  <a:tcPr marL="47916" marR="47916" marT="0" marB="0" anchor="ctr">
                    <a:lnL w="12700" cap="flat" cmpd="sng" algn="ctr">
                      <a:solidFill>
                        <a:srgbClr val="D9D9D9"/>
                      </a:solidFill>
                      <a:prstDash val="solid"/>
                      <a:round/>
                      <a:headEnd type="none" w="med" len="med"/>
                      <a:tailEnd type="none" w="med" len="med"/>
                    </a:lnL>
                    <a:lnR w="12700" cap="flat" cmpd="sng" algn="ctr">
                      <a:solidFill>
                        <a:srgbClr val="D9D9D9"/>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tcPr>
                </a:tc>
                <a:tc>
                  <a:txBody>
                    <a:bodyPr/>
                    <a:lstStyle/>
                    <a:p>
                      <a:pPr>
                        <a:lnSpc>
                          <a:spcPct val="115000"/>
                        </a:lnSpc>
                        <a:spcBef>
                          <a:spcPts val="0"/>
                        </a:spcBef>
                        <a:spcAft>
                          <a:spcPts val="0"/>
                        </a:spcAft>
                      </a:pPr>
                      <a:r>
                        <a:rPr lang="en-AU" sz="1000" b="1">
                          <a:solidFill>
                            <a:srgbClr val="404040"/>
                          </a:solidFill>
                          <a:effectLst/>
                          <a:latin typeface="+mn-lt"/>
                          <a:ea typeface="Calibri" panose="020F0502020204030204" pitchFamily="34" charset="0"/>
                          <a:cs typeface="Arial" panose="020B0604020202020204" pitchFamily="34" charset="0"/>
                        </a:rPr>
                        <a:t>Level 5</a:t>
                      </a:r>
                      <a:endParaRPr lang="en-AU" sz="1000" b="1">
                        <a:solidFill>
                          <a:srgbClr val="404040"/>
                        </a:solidFill>
                        <a:effectLst/>
                        <a:latin typeface="+mn-lt"/>
                        <a:ea typeface="Calibri" panose="020F0502020204030204" pitchFamily="34" charset="0"/>
                        <a:cs typeface="Times New Roman" panose="02020603050405020304" pitchFamily="18" charset="0"/>
                      </a:endParaRPr>
                    </a:p>
                  </a:txBody>
                  <a:tcPr marL="47916" marR="47916" marT="0" marB="0" anchor="ctr">
                    <a:lnL w="12700" cap="flat" cmpd="sng" algn="ctr">
                      <a:solidFill>
                        <a:srgbClr val="D9D9D9"/>
                      </a:solidFill>
                      <a:prstDash val="solid"/>
                      <a:round/>
                      <a:headEnd type="none" w="med" len="med"/>
                      <a:tailEnd type="none" w="med" len="med"/>
                    </a:lnL>
                    <a:lnR w="12700" cap="flat" cmpd="sng" algn="ctr">
                      <a:solidFill>
                        <a:srgbClr val="D9D9D9"/>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tcPr>
                </a:tc>
                <a:extLst>
                  <a:ext uri="{0D108BD9-81ED-4DB2-BD59-A6C34878D82A}">
                    <a16:rowId xmlns:a16="http://schemas.microsoft.com/office/drawing/2014/main" val="433918248"/>
                  </a:ext>
                </a:extLst>
              </a:tr>
              <a:tr h="363964">
                <a:tc vMerge="1">
                  <a:txBody>
                    <a:bodyPr/>
                    <a:lstStyle/>
                    <a:p>
                      <a:endParaRPr lang="en-AU"/>
                    </a:p>
                  </a:txBody>
                  <a:tcPr/>
                </a:tc>
                <a:tc>
                  <a:txBody>
                    <a:bodyPr/>
                    <a:lstStyle/>
                    <a:p>
                      <a:pPr>
                        <a:lnSpc>
                          <a:spcPct val="100000"/>
                        </a:lnSpc>
                        <a:spcBef>
                          <a:spcPts val="0"/>
                        </a:spcBef>
                        <a:spcAft>
                          <a:spcPts val="0"/>
                        </a:spcAft>
                      </a:pPr>
                      <a:r>
                        <a:rPr lang="en-AU" sz="800" b="1">
                          <a:solidFill>
                            <a:srgbClr val="404040"/>
                          </a:solidFill>
                          <a:effectLst/>
                          <a:latin typeface="+mn-lt"/>
                          <a:ea typeface="Calibri" panose="020F0502020204030204" pitchFamily="34" charset="0"/>
                          <a:cs typeface="Arial" panose="020B0604020202020204" pitchFamily="34" charset="0"/>
                        </a:rPr>
                        <a:t>13. </a:t>
                      </a:r>
                      <a:r>
                        <a:rPr lang="en-US" sz="800" b="1">
                          <a:solidFill>
                            <a:srgbClr val="404040"/>
                          </a:solidFill>
                          <a:effectLst/>
                          <a:latin typeface="+mn-lt"/>
                          <a:ea typeface="Calibri" panose="020F0502020204030204" pitchFamily="34" charset="0"/>
                          <a:cs typeface="Arial" panose="020B0604020202020204" pitchFamily="34" charset="0"/>
                        </a:rPr>
                        <a:t>Promote improved outcomes in child and adolescent health and development: </a:t>
                      </a:r>
                      <a:r>
                        <a:rPr lang="en-US" sz="800" b="0">
                          <a:solidFill>
                            <a:srgbClr val="404040"/>
                          </a:solidFill>
                          <a:effectLst/>
                          <a:latin typeface="+mn-lt"/>
                          <a:ea typeface="Calibri" panose="020F0502020204030204" pitchFamily="34" charset="0"/>
                          <a:cs typeface="Arial" panose="020B0604020202020204" pitchFamily="34" charset="0"/>
                        </a:rPr>
                        <a:t>Take actions to promote improved health and developmental outcomes for paediatric patients in healthcare systems and the community</a:t>
                      </a:r>
                    </a:p>
                  </a:txBody>
                  <a:tcPr marL="47916" marR="47916" marT="0" marB="0">
                    <a:lnL w="12700" cap="flat" cmpd="sng" algn="ctr">
                      <a:solidFill>
                        <a:srgbClr val="D9D9D9"/>
                      </a:solidFill>
                      <a:prstDash val="solid"/>
                      <a:round/>
                      <a:headEnd type="none" w="med" len="med"/>
                      <a:tailEnd type="none" w="med" len="med"/>
                    </a:lnL>
                    <a:lnR w="12700" cap="flat" cmpd="sng" algn="ctr">
                      <a:solidFill>
                        <a:srgbClr val="D9D9D9"/>
                      </a:solidFill>
                      <a:prstDash val="solid"/>
                      <a:round/>
                      <a:headEnd type="none" w="med" len="med"/>
                      <a:tailEnd type="none" w="med" len="med"/>
                    </a:lnR>
                    <a:lnT w="12700" cap="flat" cmpd="sng" algn="ctr">
                      <a:solidFill>
                        <a:srgbClr val="D9D9D9"/>
                      </a:solidFill>
                      <a:prstDash val="solid"/>
                      <a:round/>
                      <a:headEnd type="none" w="med" len="med"/>
                      <a:tailEnd type="none" w="med" len="med"/>
                    </a:lnT>
                    <a:lnB w="12700" cap="flat" cmpd="sng" algn="ctr">
                      <a:solidFill>
                        <a:srgbClr val="D9D9D9"/>
                      </a:solidFill>
                      <a:prstDash val="solid"/>
                      <a:round/>
                      <a:headEnd type="none" w="med" len="med"/>
                      <a:tailEnd type="none" w="med" len="med"/>
                    </a:lnB>
                    <a:solidFill>
                      <a:srgbClr val="F2F2F2"/>
                    </a:solidFill>
                  </a:tcPr>
                </a:tc>
                <a:tc>
                  <a:txBody>
                    <a:bodyPr/>
                    <a:lstStyle/>
                    <a:p>
                      <a:pPr marL="0" marR="0" lvl="0" indent="0" algn="l" defTabSz="1280160" rtl="0" eaLnBrk="1" fontAlgn="auto" latinLnBrk="0" hangingPunct="1">
                        <a:lnSpc>
                          <a:spcPct val="115000"/>
                        </a:lnSpc>
                        <a:spcBef>
                          <a:spcPts val="0"/>
                        </a:spcBef>
                        <a:spcAft>
                          <a:spcPts val="0"/>
                        </a:spcAft>
                        <a:buClrTx/>
                        <a:buSzTx/>
                        <a:buFontTx/>
                        <a:buNone/>
                        <a:tabLst/>
                        <a:defRPr/>
                      </a:pPr>
                      <a:r>
                        <a:rPr lang="en-NZ" sz="1000" b="1">
                          <a:solidFill>
                            <a:srgbClr val="404040"/>
                          </a:solidFill>
                          <a:effectLst/>
                          <a:latin typeface="+mn-lt"/>
                          <a:ea typeface="Calibri" panose="020F0502020204030204" pitchFamily="34" charset="0"/>
                          <a:cs typeface="Times New Roman" panose="02020603050405020304" pitchFamily="18" charset="0"/>
                        </a:rPr>
                        <a:t>Level 2</a:t>
                      </a:r>
                    </a:p>
                  </a:txBody>
                  <a:tcPr marL="47916" marR="47916" marT="0" marB="0" anchor="ctr">
                    <a:lnL w="12700" cap="flat" cmpd="sng" algn="ctr">
                      <a:solidFill>
                        <a:srgbClr val="D9D9D9"/>
                      </a:solidFill>
                      <a:prstDash val="solid"/>
                      <a:round/>
                      <a:headEnd type="none" w="med" len="med"/>
                      <a:tailEnd type="none" w="med" len="med"/>
                    </a:lnL>
                    <a:lnR w="12700" cap="flat" cmpd="sng" algn="ctr">
                      <a:solidFill>
                        <a:srgbClr val="D9D9D9"/>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tcPr>
                </a:tc>
                <a:tc>
                  <a:txBody>
                    <a:bodyPr/>
                    <a:lstStyle/>
                    <a:p>
                      <a:pPr>
                        <a:lnSpc>
                          <a:spcPct val="115000"/>
                        </a:lnSpc>
                        <a:spcBef>
                          <a:spcPts val="0"/>
                        </a:spcBef>
                        <a:spcAft>
                          <a:spcPts val="0"/>
                        </a:spcAft>
                      </a:pPr>
                      <a:r>
                        <a:rPr lang="en-AU" sz="1000" b="1">
                          <a:solidFill>
                            <a:srgbClr val="404040"/>
                          </a:solidFill>
                          <a:effectLst/>
                          <a:latin typeface="+mn-lt"/>
                          <a:ea typeface="Calibri" panose="020F0502020204030204" pitchFamily="34" charset="0"/>
                          <a:cs typeface="Arial" panose="020B0604020202020204" pitchFamily="34" charset="0"/>
                        </a:rPr>
                        <a:t>Level 3</a:t>
                      </a:r>
                      <a:endParaRPr lang="en-AU" sz="1000" b="1">
                        <a:solidFill>
                          <a:srgbClr val="404040"/>
                        </a:solidFill>
                        <a:effectLst/>
                        <a:latin typeface="+mn-lt"/>
                        <a:ea typeface="Calibri" panose="020F0502020204030204" pitchFamily="34" charset="0"/>
                        <a:cs typeface="Times New Roman" panose="02020603050405020304" pitchFamily="18" charset="0"/>
                      </a:endParaRPr>
                    </a:p>
                  </a:txBody>
                  <a:tcPr marL="47916" marR="47916" marT="0" marB="0" anchor="ctr">
                    <a:lnL w="12700" cap="flat" cmpd="sng" algn="ctr">
                      <a:solidFill>
                        <a:srgbClr val="D9D9D9"/>
                      </a:solidFill>
                      <a:prstDash val="solid"/>
                      <a:round/>
                      <a:headEnd type="none" w="med" len="med"/>
                      <a:tailEnd type="none" w="med" len="med"/>
                    </a:lnL>
                    <a:lnR w="12700" cap="flat" cmpd="sng" algn="ctr">
                      <a:solidFill>
                        <a:srgbClr val="D9D9D9"/>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tcPr>
                </a:tc>
                <a:tc>
                  <a:txBody>
                    <a:bodyPr/>
                    <a:lstStyle/>
                    <a:p>
                      <a:pPr>
                        <a:lnSpc>
                          <a:spcPct val="115000"/>
                        </a:lnSpc>
                        <a:spcBef>
                          <a:spcPts val="0"/>
                        </a:spcBef>
                        <a:spcAft>
                          <a:spcPts val="0"/>
                        </a:spcAft>
                      </a:pPr>
                      <a:r>
                        <a:rPr lang="en-AU" sz="1000" b="1">
                          <a:solidFill>
                            <a:srgbClr val="404040"/>
                          </a:solidFill>
                          <a:effectLst/>
                          <a:latin typeface="+mn-lt"/>
                          <a:ea typeface="Calibri" panose="020F0502020204030204" pitchFamily="34" charset="0"/>
                          <a:cs typeface="Arial" panose="020B0604020202020204" pitchFamily="34" charset="0"/>
                        </a:rPr>
                        <a:t>Level 4</a:t>
                      </a:r>
                      <a:endParaRPr lang="en-AU" sz="1000" b="1">
                        <a:solidFill>
                          <a:srgbClr val="404040"/>
                        </a:solidFill>
                        <a:effectLst/>
                        <a:latin typeface="+mn-lt"/>
                        <a:ea typeface="Calibri" panose="020F0502020204030204" pitchFamily="34" charset="0"/>
                        <a:cs typeface="Times New Roman" panose="02020603050405020304" pitchFamily="18" charset="0"/>
                      </a:endParaRPr>
                    </a:p>
                  </a:txBody>
                  <a:tcPr marL="47916" marR="47916" marT="0" marB="0" anchor="ctr">
                    <a:lnL w="12700" cap="flat" cmpd="sng" algn="ctr">
                      <a:solidFill>
                        <a:srgbClr val="D9D9D9"/>
                      </a:solidFill>
                      <a:prstDash val="solid"/>
                      <a:round/>
                      <a:headEnd type="none" w="med" len="med"/>
                      <a:tailEnd type="none" w="med" len="med"/>
                    </a:lnL>
                    <a:lnR w="12700" cap="flat" cmpd="sng" algn="ctr">
                      <a:solidFill>
                        <a:srgbClr val="D9D9D9"/>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tcPr>
                </a:tc>
                <a:tc>
                  <a:txBody>
                    <a:bodyPr/>
                    <a:lstStyle/>
                    <a:p>
                      <a:pPr>
                        <a:lnSpc>
                          <a:spcPct val="115000"/>
                        </a:lnSpc>
                        <a:spcBef>
                          <a:spcPts val="0"/>
                        </a:spcBef>
                        <a:spcAft>
                          <a:spcPts val="0"/>
                        </a:spcAft>
                      </a:pPr>
                      <a:r>
                        <a:rPr lang="en-AU" sz="1000" b="1">
                          <a:solidFill>
                            <a:srgbClr val="404040"/>
                          </a:solidFill>
                          <a:effectLst/>
                          <a:latin typeface="+mn-lt"/>
                          <a:ea typeface="Calibri" panose="020F0502020204030204" pitchFamily="34" charset="0"/>
                          <a:cs typeface="Arial" panose="020B0604020202020204" pitchFamily="34" charset="0"/>
                        </a:rPr>
                        <a:t>Level 5</a:t>
                      </a:r>
                      <a:endParaRPr lang="en-AU" sz="1000" b="1">
                        <a:solidFill>
                          <a:srgbClr val="404040"/>
                        </a:solidFill>
                        <a:effectLst/>
                        <a:latin typeface="+mn-lt"/>
                        <a:ea typeface="Calibri" panose="020F0502020204030204" pitchFamily="34" charset="0"/>
                        <a:cs typeface="Times New Roman" panose="02020603050405020304" pitchFamily="18" charset="0"/>
                      </a:endParaRPr>
                    </a:p>
                  </a:txBody>
                  <a:tcPr marL="47916" marR="47916" marT="0" marB="0" anchor="ctr">
                    <a:lnL w="12700" cap="flat" cmpd="sng" algn="ctr">
                      <a:solidFill>
                        <a:srgbClr val="D9D9D9"/>
                      </a:solidFill>
                      <a:prstDash val="solid"/>
                      <a:round/>
                      <a:headEnd type="none" w="med" len="med"/>
                      <a:tailEnd type="none" w="med" len="med"/>
                    </a:lnL>
                    <a:lnR w="12700" cap="flat" cmpd="sng" algn="ctr">
                      <a:solidFill>
                        <a:srgbClr val="D9D9D9"/>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tcPr>
                </a:tc>
                <a:extLst>
                  <a:ext uri="{0D108BD9-81ED-4DB2-BD59-A6C34878D82A}">
                    <a16:rowId xmlns:a16="http://schemas.microsoft.com/office/drawing/2014/main" val="3884566645"/>
                  </a:ext>
                </a:extLst>
              </a:tr>
              <a:tr h="242643">
                <a:tc vMerge="1">
                  <a:txBody>
                    <a:bodyPr/>
                    <a:lstStyle/>
                    <a:p>
                      <a:endParaRPr lang="en-AU"/>
                    </a:p>
                  </a:txBody>
                  <a:tcPr/>
                </a:tc>
                <a:tc>
                  <a:txBody>
                    <a:bodyPr/>
                    <a:lstStyle/>
                    <a:p>
                      <a:pPr>
                        <a:lnSpc>
                          <a:spcPct val="100000"/>
                        </a:lnSpc>
                        <a:spcBef>
                          <a:spcPts val="0"/>
                        </a:spcBef>
                        <a:spcAft>
                          <a:spcPts val="0"/>
                        </a:spcAft>
                      </a:pPr>
                      <a:r>
                        <a:rPr lang="en-AU" sz="800" b="1" kern="1200">
                          <a:solidFill>
                            <a:srgbClr val="404040"/>
                          </a:solidFill>
                          <a:effectLst/>
                          <a:latin typeface="+mn-lt"/>
                          <a:ea typeface="Times New Roman" panose="02020603050405020304" pitchFamily="18" charset="0"/>
                          <a:cs typeface="Arial" panose="020B0604020202020204" pitchFamily="34" charset="0"/>
                        </a:rPr>
                        <a:t>14. </a:t>
                      </a:r>
                      <a:r>
                        <a:rPr lang="en-US" sz="800" b="1" kern="1200">
                          <a:solidFill>
                            <a:srgbClr val="404040"/>
                          </a:solidFill>
                          <a:effectLst/>
                          <a:latin typeface="+mn-lt"/>
                          <a:ea typeface="Times New Roman" panose="02020603050405020304" pitchFamily="18" charset="0"/>
                          <a:cs typeface="Arial" panose="020B0604020202020204" pitchFamily="34" charset="0"/>
                        </a:rPr>
                        <a:t>Regional, rural and remote paediatric care: </a:t>
                      </a:r>
                      <a:r>
                        <a:rPr lang="en-US" sz="800" b="0" kern="1200">
                          <a:solidFill>
                            <a:srgbClr val="404040"/>
                          </a:solidFill>
                          <a:effectLst/>
                          <a:latin typeface="+mn-lt"/>
                          <a:ea typeface="Times New Roman" panose="02020603050405020304" pitchFamily="18" charset="0"/>
                          <a:cs typeface="Arial" panose="020B0604020202020204" pitchFamily="34" charset="0"/>
                        </a:rPr>
                        <a:t>Provide high-level paediatric care for patients from regional, rural and remote areas</a:t>
                      </a:r>
                      <a:endParaRPr lang="en-AU" sz="800" b="0">
                        <a:solidFill>
                          <a:srgbClr val="404040"/>
                        </a:solidFill>
                        <a:effectLst/>
                        <a:latin typeface="+mn-lt"/>
                        <a:ea typeface="Calibri" panose="020F0502020204030204" pitchFamily="34" charset="0"/>
                        <a:cs typeface="Times New Roman" panose="02020603050405020304" pitchFamily="18" charset="0"/>
                      </a:endParaRPr>
                    </a:p>
                  </a:txBody>
                  <a:tcPr marL="47916" marR="47916" marT="0" marB="0">
                    <a:lnL w="12700" cap="flat" cmpd="sng" algn="ctr">
                      <a:solidFill>
                        <a:srgbClr val="D9D9D9"/>
                      </a:solidFill>
                      <a:prstDash val="solid"/>
                      <a:round/>
                      <a:headEnd type="none" w="med" len="med"/>
                      <a:tailEnd type="none" w="med" len="med"/>
                    </a:lnL>
                    <a:lnR w="12700" cap="flat" cmpd="sng" algn="ctr">
                      <a:solidFill>
                        <a:srgbClr val="D9D9D9"/>
                      </a:solidFill>
                      <a:prstDash val="solid"/>
                      <a:round/>
                      <a:headEnd type="none" w="med" len="med"/>
                      <a:tailEnd type="none" w="med" len="med"/>
                    </a:lnR>
                    <a:lnT w="12700" cap="flat" cmpd="sng" algn="ctr">
                      <a:solidFill>
                        <a:srgbClr val="D9D9D9"/>
                      </a:solidFill>
                      <a:prstDash val="solid"/>
                      <a:round/>
                      <a:headEnd type="none" w="med" len="med"/>
                      <a:tailEnd type="none" w="med" len="med"/>
                    </a:lnT>
                    <a:lnB w="12700" cap="flat" cmpd="sng" algn="ctr">
                      <a:solidFill>
                        <a:srgbClr val="D9D9D9"/>
                      </a:solidFill>
                      <a:prstDash val="solid"/>
                      <a:round/>
                      <a:headEnd type="none" w="med" len="med"/>
                      <a:tailEnd type="none" w="med" len="med"/>
                    </a:lnB>
                    <a:solidFill>
                      <a:srgbClr val="F2F2F2"/>
                    </a:solidFill>
                  </a:tcPr>
                </a:tc>
                <a:tc>
                  <a:txBody>
                    <a:bodyPr/>
                    <a:lstStyle/>
                    <a:p>
                      <a:pPr marL="0" marR="0" lvl="0" indent="0" algn="l" defTabSz="1280160" rtl="0" eaLnBrk="1" fontAlgn="auto" latinLnBrk="0" hangingPunct="1">
                        <a:lnSpc>
                          <a:spcPct val="115000"/>
                        </a:lnSpc>
                        <a:spcBef>
                          <a:spcPts val="0"/>
                        </a:spcBef>
                        <a:spcAft>
                          <a:spcPts val="0"/>
                        </a:spcAft>
                        <a:buClrTx/>
                        <a:buSzTx/>
                        <a:buFontTx/>
                        <a:buNone/>
                        <a:tabLst/>
                        <a:defRPr/>
                      </a:pPr>
                      <a:r>
                        <a:rPr lang="en-AU" sz="1000" b="1">
                          <a:solidFill>
                            <a:srgbClr val="404040"/>
                          </a:solidFill>
                          <a:effectLst/>
                          <a:latin typeface="+mn-lt"/>
                          <a:ea typeface="Calibri" panose="020F0502020204030204" pitchFamily="34" charset="0"/>
                          <a:cs typeface="Arial" panose="020B0604020202020204" pitchFamily="34" charset="0"/>
                        </a:rPr>
                        <a:t>Level 3</a:t>
                      </a:r>
                      <a:endParaRPr lang="en-AU" sz="1000" b="1">
                        <a:solidFill>
                          <a:srgbClr val="404040"/>
                        </a:solidFill>
                        <a:effectLst/>
                        <a:latin typeface="+mn-lt"/>
                        <a:ea typeface="Calibri" panose="020F0502020204030204" pitchFamily="34" charset="0"/>
                        <a:cs typeface="Times New Roman" panose="02020603050405020304" pitchFamily="18" charset="0"/>
                      </a:endParaRPr>
                    </a:p>
                  </a:txBody>
                  <a:tcPr marL="47916" marR="47916" marT="0" marB="0" anchor="ctr">
                    <a:lnL w="12700" cap="flat" cmpd="sng" algn="ctr">
                      <a:solidFill>
                        <a:srgbClr val="D9D9D9"/>
                      </a:solidFill>
                      <a:prstDash val="solid"/>
                      <a:round/>
                      <a:headEnd type="none" w="med" len="med"/>
                      <a:tailEnd type="none" w="med" len="med"/>
                    </a:lnL>
                    <a:lnR w="12700" cap="flat" cmpd="sng" algn="ctr">
                      <a:solidFill>
                        <a:srgbClr val="D9D9D9"/>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tcPr>
                </a:tc>
                <a:tc>
                  <a:txBody>
                    <a:bodyPr/>
                    <a:lstStyle/>
                    <a:p>
                      <a:pPr>
                        <a:lnSpc>
                          <a:spcPct val="115000"/>
                        </a:lnSpc>
                        <a:spcBef>
                          <a:spcPts val="0"/>
                        </a:spcBef>
                        <a:spcAft>
                          <a:spcPts val="0"/>
                        </a:spcAft>
                      </a:pPr>
                      <a:r>
                        <a:rPr lang="en-AU" sz="1000" b="1">
                          <a:solidFill>
                            <a:srgbClr val="404040"/>
                          </a:solidFill>
                          <a:effectLst/>
                          <a:latin typeface="+mn-lt"/>
                          <a:ea typeface="Calibri" panose="020F0502020204030204" pitchFamily="34" charset="0"/>
                          <a:cs typeface="Arial" panose="020B0604020202020204" pitchFamily="34" charset="0"/>
                        </a:rPr>
                        <a:t>Level 3</a:t>
                      </a:r>
                      <a:endParaRPr lang="en-AU" sz="1000" b="1">
                        <a:solidFill>
                          <a:srgbClr val="404040"/>
                        </a:solidFill>
                        <a:effectLst/>
                        <a:latin typeface="+mn-lt"/>
                        <a:ea typeface="Calibri" panose="020F0502020204030204" pitchFamily="34" charset="0"/>
                        <a:cs typeface="Times New Roman" panose="02020603050405020304" pitchFamily="18" charset="0"/>
                      </a:endParaRPr>
                    </a:p>
                  </a:txBody>
                  <a:tcPr marL="47916" marR="47916" marT="0" marB="0" anchor="ctr">
                    <a:lnL w="12700" cap="flat" cmpd="sng" algn="ctr">
                      <a:solidFill>
                        <a:srgbClr val="D9D9D9"/>
                      </a:solidFill>
                      <a:prstDash val="solid"/>
                      <a:round/>
                      <a:headEnd type="none" w="med" len="med"/>
                      <a:tailEnd type="none" w="med" len="med"/>
                    </a:lnL>
                    <a:lnR w="12700" cap="flat" cmpd="sng" algn="ctr">
                      <a:solidFill>
                        <a:srgbClr val="D9D9D9"/>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tcPr>
                </a:tc>
                <a:tc>
                  <a:txBody>
                    <a:bodyPr/>
                    <a:lstStyle/>
                    <a:p>
                      <a:pPr>
                        <a:lnSpc>
                          <a:spcPct val="115000"/>
                        </a:lnSpc>
                        <a:spcBef>
                          <a:spcPts val="0"/>
                        </a:spcBef>
                        <a:spcAft>
                          <a:spcPts val="0"/>
                        </a:spcAft>
                      </a:pPr>
                      <a:r>
                        <a:rPr lang="en-AU" sz="1000" b="1">
                          <a:solidFill>
                            <a:srgbClr val="404040"/>
                          </a:solidFill>
                          <a:effectLst/>
                          <a:latin typeface="+mn-lt"/>
                          <a:ea typeface="Calibri" panose="020F0502020204030204" pitchFamily="34" charset="0"/>
                          <a:cs typeface="Arial" panose="020B0604020202020204" pitchFamily="34" charset="0"/>
                        </a:rPr>
                        <a:t>Level 4</a:t>
                      </a:r>
                      <a:endParaRPr lang="en-AU" sz="1000" b="1">
                        <a:solidFill>
                          <a:srgbClr val="404040"/>
                        </a:solidFill>
                        <a:effectLst/>
                        <a:latin typeface="+mn-lt"/>
                        <a:ea typeface="Calibri" panose="020F0502020204030204" pitchFamily="34" charset="0"/>
                        <a:cs typeface="Times New Roman" panose="02020603050405020304" pitchFamily="18" charset="0"/>
                      </a:endParaRPr>
                    </a:p>
                  </a:txBody>
                  <a:tcPr marL="47916" marR="47916" marT="0" marB="0" anchor="ctr">
                    <a:lnL w="12700" cap="flat" cmpd="sng" algn="ctr">
                      <a:solidFill>
                        <a:srgbClr val="D9D9D9"/>
                      </a:solidFill>
                      <a:prstDash val="solid"/>
                      <a:round/>
                      <a:headEnd type="none" w="med" len="med"/>
                      <a:tailEnd type="none" w="med" len="med"/>
                    </a:lnL>
                    <a:lnR w="12700" cap="flat" cmpd="sng" algn="ctr">
                      <a:solidFill>
                        <a:srgbClr val="D9D9D9"/>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tcPr>
                </a:tc>
                <a:tc>
                  <a:txBody>
                    <a:bodyPr/>
                    <a:lstStyle/>
                    <a:p>
                      <a:pPr>
                        <a:lnSpc>
                          <a:spcPct val="115000"/>
                        </a:lnSpc>
                        <a:spcBef>
                          <a:spcPts val="0"/>
                        </a:spcBef>
                        <a:spcAft>
                          <a:spcPts val="0"/>
                        </a:spcAft>
                      </a:pPr>
                      <a:r>
                        <a:rPr lang="en-AU" sz="1000" b="1">
                          <a:solidFill>
                            <a:srgbClr val="404040"/>
                          </a:solidFill>
                          <a:effectLst/>
                          <a:latin typeface="+mn-lt"/>
                          <a:ea typeface="Calibri" panose="020F0502020204030204" pitchFamily="34" charset="0"/>
                          <a:cs typeface="Arial" panose="020B0604020202020204" pitchFamily="34" charset="0"/>
                        </a:rPr>
                        <a:t>Level 5</a:t>
                      </a:r>
                      <a:endParaRPr lang="en-AU" sz="1000" b="1">
                        <a:solidFill>
                          <a:srgbClr val="404040"/>
                        </a:solidFill>
                        <a:effectLst/>
                        <a:latin typeface="+mn-lt"/>
                        <a:ea typeface="Calibri" panose="020F0502020204030204" pitchFamily="34" charset="0"/>
                        <a:cs typeface="Times New Roman" panose="02020603050405020304" pitchFamily="18" charset="0"/>
                      </a:endParaRPr>
                    </a:p>
                  </a:txBody>
                  <a:tcPr marL="47916" marR="47916" marT="0" marB="0" anchor="ctr">
                    <a:lnL w="12700" cap="flat" cmpd="sng" algn="ctr">
                      <a:solidFill>
                        <a:srgbClr val="D9D9D9"/>
                      </a:solidFill>
                      <a:prstDash val="solid"/>
                      <a:round/>
                      <a:headEnd type="none" w="med" len="med"/>
                      <a:tailEnd type="none" w="med" len="med"/>
                    </a:lnL>
                    <a:lnR w="12700" cap="flat" cmpd="sng" algn="ctr">
                      <a:solidFill>
                        <a:srgbClr val="D9D9D9"/>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tcPr>
                </a:tc>
                <a:extLst>
                  <a:ext uri="{0D108BD9-81ED-4DB2-BD59-A6C34878D82A}">
                    <a16:rowId xmlns:a16="http://schemas.microsoft.com/office/drawing/2014/main" val="2625545309"/>
                  </a:ext>
                </a:extLst>
              </a:tr>
              <a:tr h="137762">
                <a:tc rowSpan="7">
                  <a:txBody>
                    <a:bodyPr/>
                    <a:lstStyle/>
                    <a:p>
                      <a:pPr marL="71755" marR="71755" algn="ctr">
                        <a:lnSpc>
                          <a:spcPct val="115000"/>
                        </a:lnSpc>
                        <a:spcBef>
                          <a:spcPts val="800"/>
                        </a:spcBef>
                        <a:spcAft>
                          <a:spcPts val="800"/>
                        </a:spcAft>
                      </a:pPr>
                      <a:r>
                        <a:rPr lang="en-AU" sz="1200" b="1">
                          <a:solidFill>
                            <a:srgbClr val="404040"/>
                          </a:solidFill>
                          <a:effectLst/>
                          <a:latin typeface="+mn-lt"/>
                          <a:ea typeface="Calibri" panose="020F0502020204030204" pitchFamily="34" charset="0"/>
                          <a:cs typeface="Arial" panose="020B0604020202020204" pitchFamily="34" charset="0"/>
                        </a:rPr>
                        <a:t>Know </a:t>
                      </a:r>
                      <a:br>
                        <a:rPr lang="en-AU" sz="1200" b="1">
                          <a:solidFill>
                            <a:srgbClr val="404040"/>
                          </a:solidFill>
                          <a:effectLst/>
                          <a:latin typeface="+mn-lt"/>
                          <a:ea typeface="Calibri" panose="020F0502020204030204" pitchFamily="34" charset="0"/>
                          <a:cs typeface="Arial" panose="020B0604020202020204" pitchFamily="34" charset="0"/>
                        </a:rPr>
                      </a:br>
                      <a:r>
                        <a:rPr lang="en-AU" sz="1200" b="1">
                          <a:solidFill>
                            <a:srgbClr val="404040"/>
                          </a:solidFill>
                          <a:effectLst/>
                          <a:latin typeface="+mn-lt"/>
                          <a:ea typeface="Calibri" panose="020F0502020204030204" pitchFamily="34" charset="0"/>
                          <a:cs typeface="Arial" panose="020B0604020202020204" pitchFamily="34" charset="0"/>
                        </a:rPr>
                        <a:t>(Knowledge Guides)</a:t>
                      </a:r>
                      <a:endParaRPr lang="en-AU" sz="1600">
                        <a:solidFill>
                          <a:srgbClr val="404040"/>
                        </a:solidFill>
                        <a:effectLst/>
                        <a:latin typeface="+mn-lt"/>
                        <a:ea typeface="Calibri" panose="020F0502020204030204" pitchFamily="34" charset="0"/>
                        <a:cs typeface="Times New Roman" panose="02020603050405020304" pitchFamily="18" charset="0"/>
                      </a:endParaRPr>
                    </a:p>
                  </a:txBody>
                  <a:tcPr marL="68580" marR="68580" marT="0" marB="0" vert="vert270">
                    <a:lnL w="12700" cap="flat" cmpd="sng" algn="ctr">
                      <a:solidFill>
                        <a:srgbClr val="D9D9D9"/>
                      </a:solidFill>
                      <a:prstDash val="solid"/>
                      <a:round/>
                      <a:headEnd type="none" w="med" len="med"/>
                      <a:tailEnd type="none" w="med" len="med"/>
                    </a:lnL>
                    <a:lnR w="12700" cap="flat" cmpd="sng" algn="ctr">
                      <a:solidFill>
                        <a:srgbClr val="D9D9D9"/>
                      </a:solidFill>
                      <a:prstDash val="solid"/>
                      <a:round/>
                      <a:headEnd type="none" w="med" len="med"/>
                      <a:tailEnd type="none" w="med" len="med"/>
                    </a:lnR>
                    <a:lnT>
                      <a:noFill/>
                    </a:lnT>
                    <a:lnB w="12700" cap="flat" cmpd="sng" algn="ctr">
                      <a:solidFill>
                        <a:srgbClr val="D9D9D9"/>
                      </a:solidFill>
                      <a:prstDash val="solid"/>
                      <a:round/>
                      <a:headEnd type="none" w="med" len="med"/>
                      <a:tailEnd type="none" w="med" len="med"/>
                    </a:lnB>
                    <a:solidFill>
                      <a:srgbClr val="F3D68D"/>
                    </a:solidFill>
                  </a:tcPr>
                </a:tc>
                <a:tc>
                  <a:txBody>
                    <a:bodyPr/>
                    <a:lstStyle/>
                    <a:p>
                      <a:pPr>
                        <a:lnSpc>
                          <a:spcPct val="100000"/>
                        </a:lnSpc>
                        <a:spcBef>
                          <a:spcPts val="0"/>
                        </a:spcBef>
                        <a:spcAft>
                          <a:spcPts val="0"/>
                        </a:spcAft>
                      </a:pPr>
                      <a:r>
                        <a:rPr lang="en-AU" sz="800" b="1" kern="1200">
                          <a:solidFill>
                            <a:srgbClr val="404040"/>
                          </a:solidFill>
                          <a:effectLst/>
                          <a:latin typeface="+mn-lt"/>
                          <a:ea typeface="Times New Roman" panose="02020603050405020304" pitchFamily="18" charset="0"/>
                          <a:cs typeface="Arial" panose="020B0604020202020204" pitchFamily="34" charset="0"/>
                        </a:rPr>
                        <a:t>15. Essential general paediatrics</a:t>
                      </a:r>
                    </a:p>
                  </a:txBody>
                  <a:tcPr marL="47916" marR="47916" marT="0" marB="0" anchor="ctr">
                    <a:lnL w="12700" cap="flat" cmpd="sng" algn="ctr">
                      <a:solidFill>
                        <a:srgbClr val="D9D9D9"/>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rgbClr val="D9D9D9"/>
                      </a:solidFill>
                      <a:prstDash val="solid"/>
                      <a:round/>
                      <a:headEnd type="none" w="med" len="med"/>
                      <a:tailEnd type="none" w="med" len="med"/>
                    </a:lnT>
                    <a:lnB w="12700" cap="flat" cmpd="sng" algn="ctr">
                      <a:solidFill>
                        <a:srgbClr val="D9D9D9"/>
                      </a:solidFill>
                      <a:prstDash val="solid"/>
                      <a:round/>
                      <a:headEnd type="none" w="med" len="med"/>
                      <a:tailEnd type="none" w="med" len="med"/>
                    </a:lnB>
                    <a:solidFill>
                      <a:srgbClr val="F2F2F2"/>
                    </a:solidFill>
                  </a:tcPr>
                </a:tc>
                <a:tc>
                  <a:txBody>
                    <a:bodyPr/>
                    <a:lstStyle/>
                    <a:p>
                      <a:pPr marL="0" marR="0" lvl="0" indent="0" algn="l" defTabSz="1280160" rtl="0" eaLnBrk="1" fontAlgn="auto" latinLnBrk="0" hangingPunct="1">
                        <a:lnSpc>
                          <a:spcPct val="115000"/>
                        </a:lnSpc>
                        <a:spcBef>
                          <a:spcPts val="0"/>
                        </a:spcBef>
                        <a:spcAft>
                          <a:spcPts val="0"/>
                        </a:spcAft>
                        <a:buClrTx/>
                        <a:buSzTx/>
                        <a:buFontTx/>
                        <a:buNone/>
                        <a:tabLst/>
                        <a:defRPr/>
                      </a:pPr>
                      <a:r>
                        <a:rPr lang="en-AU" sz="1000" b="1">
                          <a:solidFill>
                            <a:srgbClr val="404040"/>
                          </a:solidFill>
                          <a:effectLst/>
                          <a:latin typeface="+mn-lt"/>
                          <a:ea typeface="Calibri" panose="020F0502020204030204" pitchFamily="34" charset="0"/>
                          <a:cs typeface="Arial" panose="020B0604020202020204" pitchFamily="34" charset="0"/>
                        </a:rPr>
                        <a:t>Level 3</a:t>
                      </a:r>
                      <a:endParaRPr lang="en-AU" sz="1000" b="1">
                        <a:solidFill>
                          <a:srgbClr val="404040"/>
                        </a:solidFill>
                        <a:effectLst/>
                        <a:latin typeface="+mn-lt"/>
                        <a:ea typeface="Calibri" panose="020F0502020204030204" pitchFamily="34" charset="0"/>
                        <a:cs typeface="Times New Roman" panose="02020603050405020304" pitchFamily="18" charset="0"/>
                      </a:endParaRPr>
                    </a:p>
                  </a:txBody>
                  <a:tcPr marL="47916" marR="47916" marT="0" marB="0" anchor="ctr">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tcPr>
                </a:tc>
                <a:tc>
                  <a:txBody>
                    <a:bodyPr/>
                    <a:lstStyle/>
                    <a:p>
                      <a:pPr>
                        <a:lnSpc>
                          <a:spcPct val="115000"/>
                        </a:lnSpc>
                        <a:spcBef>
                          <a:spcPts val="0"/>
                        </a:spcBef>
                        <a:spcAft>
                          <a:spcPts val="0"/>
                        </a:spcAft>
                      </a:pPr>
                      <a:r>
                        <a:rPr lang="en-AU" sz="1000" b="1">
                          <a:solidFill>
                            <a:srgbClr val="404040"/>
                          </a:solidFill>
                          <a:effectLst/>
                          <a:latin typeface="+mn-lt"/>
                          <a:ea typeface="Calibri" panose="020F0502020204030204" pitchFamily="34" charset="0"/>
                          <a:cs typeface="Arial" panose="020B0604020202020204" pitchFamily="34" charset="0"/>
                        </a:rPr>
                        <a:t>Level 3</a:t>
                      </a:r>
                      <a:endParaRPr lang="en-AU" sz="1000" b="1">
                        <a:solidFill>
                          <a:srgbClr val="404040"/>
                        </a:solidFill>
                        <a:effectLst/>
                        <a:latin typeface="+mn-lt"/>
                        <a:ea typeface="Calibri" panose="020F0502020204030204" pitchFamily="34" charset="0"/>
                        <a:cs typeface="Times New Roman" panose="02020603050405020304" pitchFamily="18" charset="0"/>
                      </a:endParaRPr>
                    </a:p>
                  </a:txBody>
                  <a:tcPr marL="47916" marR="47916" marT="0" marB="0" anchor="ctr">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tcPr>
                </a:tc>
                <a:tc>
                  <a:txBody>
                    <a:bodyPr/>
                    <a:lstStyle/>
                    <a:p>
                      <a:pPr>
                        <a:lnSpc>
                          <a:spcPct val="115000"/>
                        </a:lnSpc>
                        <a:spcBef>
                          <a:spcPts val="0"/>
                        </a:spcBef>
                        <a:spcAft>
                          <a:spcPts val="0"/>
                        </a:spcAft>
                      </a:pPr>
                      <a:r>
                        <a:rPr lang="en-AU" sz="1000" b="1">
                          <a:solidFill>
                            <a:srgbClr val="404040"/>
                          </a:solidFill>
                          <a:effectLst/>
                          <a:latin typeface="+mn-lt"/>
                          <a:ea typeface="Calibri" panose="020F0502020204030204" pitchFamily="34" charset="0"/>
                          <a:cs typeface="Arial" panose="020B0604020202020204" pitchFamily="34" charset="0"/>
                        </a:rPr>
                        <a:t>Level 4</a:t>
                      </a:r>
                      <a:endParaRPr lang="en-AU" sz="1000" b="1">
                        <a:solidFill>
                          <a:srgbClr val="404040"/>
                        </a:solidFill>
                        <a:effectLst/>
                        <a:latin typeface="+mn-lt"/>
                        <a:ea typeface="Calibri" panose="020F0502020204030204" pitchFamily="34" charset="0"/>
                        <a:cs typeface="Times New Roman" panose="02020603050405020304" pitchFamily="18" charset="0"/>
                      </a:endParaRPr>
                    </a:p>
                  </a:txBody>
                  <a:tcPr marL="47916" marR="47916" marT="0" marB="0" anchor="ctr">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tcPr>
                </a:tc>
                <a:tc>
                  <a:txBody>
                    <a:bodyPr/>
                    <a:lstStyle/>
                    <a:p>
                      <a:pPr>
                        <a:lnSpc>
                          <a:spcPct val="115000"/>
                        </a:lnSpc>
                        <a:spcBef>
                          <a:spcPts val="0"/>
                        </a:spcBef>
                        <a:spcAft>
                          <a:spcPts val="0"/>
                        </a:spcAft>
                      </a:pPr>
                      <a:r>
                        <a:rPr lang="en-AU" sz="1000" b="1">
                          <a:solidFill>
                            <a:srgbClr val="404040"/>
                          </a:solidFill>
                          <a:effectLst/>
                          <a:latin typeface="+mn-lt"/>
                          <a:ea typeface="Calibri" panose="020F0502020204030204" pitchFamily="34" charset="0"/>
                          <a:cs typeface="Arial" panose="020B0604020202020204" pitchFamily="34" charset="0"/>
                        </a:rPr>
                        <a:t>Level 5</a:t>
                      </a:r>
                      <a:endParaRPr lang="en-AU" sz="1000" b="1">
                        <a:solidFill>
                          <a:srgbClr val="404040"/>
                        </a:solidFill>
                        <a:effectLst/>
                        <a:latin typeface="+mn-lt"/>
                        <a:ea typeface="Calibri" panose="020F0502020204030204" pitchFamily="34" charset="0"/>
                        <a:cs typeface="Times New Roman" panose="02020603050405020304" pitchFamily="18" charset="0"/>
                      </a:endParaRPr>
                    </a:p>
                  </a:txBody>
                  <a:tcPr marL="47916" marR="47916" marT="0" marB="0" anchor="ctr">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tcPr>
                </a:tc>
                <a:extLst>
                  <a:ext uri="{0D108BD9-81ED-4DB2-BD59-A6C34878D82A}">
                    <a16:rowId xmlns:a16="http://schemas.microsoft.com/office/drawing/2014/main" val="2761665346"/>
                  </a:ext>
                </a:extLst>
              </a:tr>
              <a:tr h="137762">
                <a:tc vMerge="1">
                  <a:txBody>
                    <a:bodyPr/>
                    <a:lstStyle/>
                    <a:p>
                      <a:pPr marL="71755" marR="71755" algn="ctr">
                        <a:lnSpc>
                          <a:spcPct val="115000"/>
                        </a:lnSpc>
                        <a:spcBef>
                          <a:spcPts val="800"/>
                        </a:spcBef>
                        <a:spcAft>
                          <a:spcPts val="800"/>
                        </a:spcAft>
                      </a:pPr>
                      <a:r>
                        <a:rPr lang="en-AU" sz="1000" b="1">
                          <a:solidFill>
                            <a:srgbClr val="404040"/>
                          </a:solidFill>
                          <a:effectLst/>
                          <a:latin typeface="Arial" panose="020B0604020202020204" pitchFamily="34" charset="0"/>
                          <a:ea typeface="Calibri" panose="020F0502020204030204" pitchFamily="34" charset="0"/>
                          <a:cs typeface="Arial" panose="020B0604020202020204" pitchFamily="34" charset="0"/>
                        </a:rPr>
                        <a:t>Know (Knowledge Guides)</a:t>
                      </a:r>
                      <a:endParaRPr lang="en-AU" sz="1100">
                        <a:solidFill>
                          <a:srgbClr val="404040"/>
                        </a:solidFill>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vert="vert270">
                    <a:lnL w="12700" cap="flat" cmpd="sng" algn="ctr">
                      <a:solidFill>
                        <a:srgbClr val="D9D9D9"/>
                      </a:solidFill>
                      <a:prstDash val="solid"/>
                      <a:round/>
                      <a:headEnd type="none" w="med" len="med"/>
                      <a:tailEnd type="none" w="med" len="med"/>
                    </a:lnL>
                    <a:lnR w="12700" cap="flat" cmpd="sng" algn="ctr">
                      <a:solidFill>
                        <a:srgbClr val="D9D9D9"/>
                      </a:solidFill>
                      <a:prstDash val="solid"/>
                      <a:round/>
                      <a:headEnd type="none" w="med" len="med"/>
                      <a:tailEnd type="none" w="med" len="med"/>
                    </a:lnR>
                    <a:lnT>
                      <a:noFill/>
                    </a:lnT>
                    <a:lnB>
                      <a:noFill/>
                    </a:lnB>
                    <a:solidFill>
                      <a:srgbClr val="E9B32B"/>
                    </a:solidFill>
                  </a:tcPr>
                </a:tc>
                <a:tc>
                  <a:txBody>
                    <a:bodyPr/>
                    <a:lstStyle/>
                    <a:p>
                      <a:pPr>
                        <a:lnSpc>
                          <a:spcPct val="100000"/>
                        </a:lnSpc>
                        <a:spcBef>
                          <a:spcPts val="0"/>
                        </a:spcBef>
                        <a:spcAft>
                          <a:spcPts val="0"/>
                        </a:spcAft>
                      </a:pPr>
                      <a:r>
                        <a:rPr lang="en-AU" sz="800" b="1" kern="1200">
                          <a:solidFill>
                            <a:srgbClr val="404040"/>
                          </a:solidFill>
                          <a:effectLst/>
                          <a:latin typeface="+mn-lt"/>
                          <a:ea typeface="Times New Roman" panose="02020603050405020304" pitchFamily="18" charset="0"/>
                          <a:cs typeface="Arial" panose="020B0604020202020204" pitchFamily="34" charset="0"/>
                        </a:rPr>
                        <a:t>16. Neonatal and perinatal medicine</a:t>
                      </a:r>
                    </a:p>
                  </a:txBody>
                  <a:tcPr marL="47916" marR="47916" marT="0" marB="0" anchor="ctr">
                    <a:lnL w="12700" cap="flat" cmpd="sng" algn="ctr">
                      <a:solidFill>
                        <a:srgbClr val="D9D9D9"/>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rgbClr val="D9D9D9"/>
                      </a:solidFill>
                      <a:prstDash val="solid"/>
                      <a:round/>
                      <a:headEnd type="none" w="med" len="med"/>
                      <a:tailEnd type="none" w="med" len="med"/>
                    </a:lnT>
                    <a:lnB w="12700" cap="flat" cmpd="sng" algn="ctr">
                      <a:solidFill>
                        <a:srgbClr val="D9D9D9"/>
                      </a:solidFill>
                      <a:prstDash val="solid"/>
                      <a:round/>
                      <a:headEnd type="none" w="med" len="med"/>
                      <a:tailEnd type="none" w="med" len="med"/>
                    </a:lnB>
                    <a:solidFill>
                      <a:srgbClr val="F2F2F2"/>
                    </a:solidFill>
                  </a:tcPr>
                </a:tc>
                <a:tc>
                  <a:txBody>
                    <a:bodyPr/>
                    <a:lstStyle/>
                    <a:p>
                      <a:pPr marL="0" marR="0" lvl="0" indent="0" algn="l" defTabSz="1280160" rtl="0" eaLnBrk="1" fontAlgn="auto" latinLnBrk="0" hangingPunct="1">
                        <a:lnSpc>
                          <a:spcPct val="115000"/>
                        </a:lnSpc>
                        <a:spcBef>
                          <a:spcPts val="0"/>
                        </a:spcBef>
                        <a:spcAft>
                          <a:spcPts val="0"/>
                        </a:spcAft>
                        <a:buClrTx/>
                        <a:buSzTx/>
                        <a:buFontTx/>
                        <a:buNone/>
                        <a:tabLst/>
                        <a:defRPr/>
                      </a:pPr>
                      <a:r>
                        <a:rPr lang="en-AU" sz="1000" b="1">
                          <a:solidFill>
                            <a:srgbClr val="404040"/>
                          </a:solidFill>
                          <a:effectLst/>
                          <a:latin typeface="+mn-lt"/>
                          <a:ea typeface="Calibri" panose="020F0502020204030204" pitchFamily="34" charset="0"/>
                          <a:cs typeface="Arial" panose="020B0604020202020204" pitchFamily="34" charset="0"/>
                        </a:rPr>
                        <a:t>Level 3</a:t>
                      </a:r>
                      <a:endParaRPr lang="en-AU" sz="1000" b="1">
                        <a:solidFill>
                          <a:srgbClr val="404040"/>
                        </a:solidFill>
                        <a:effectLst/>
                        <a:latin typeface="+mn-lt"/>
                        <a:ea typeface="Calibri" panose="020F0502020204030204" pitchFamily="34" charset="0"/>
                        <a:cs typeface="Times New Roman" panose="02020603050405020304" pitchFamily="18" charset="0"/>
                      </a:endParaRPr>
                    </a:p>
                  </a:txBody>
                  <a:tcPr marL="47916" marR="47916" marT="0" marB="0" anchor="ctr">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tcPr>
                </a:tc>
                <a:tc>
                  <a:txBody>
                    <a:bodyPr/>
                    <a:lstStyle/>
                    <a:p>
                      <a:pPr>
                        <a:lnSpc>
                          <a:spcPct val="115000"/>
                        </a:lnSpc>
                        <a:spcBef>
                          <a:spcPts val="0"/>
                        </a:spcBef>
                        <a:spcAft>
                          <a:spcPts val="0"/>
                        </a:spcAft>
                      </a:pPr>
                      <a:r>
                        <a:rPr lang="en-AU" sz="1000" b="1">
                          <a:solidFill>
                            <a:srgbClr val="404040"/>
                          </a:solidFill>
                          <a:effectLst/>
                          <a:latin typeface="+mn-lt"/>
                          <a:ea typeface="Calibri" panose="020F0502020204030204" pitchFamily="34" charset="0"/>
                          <a:cs typeface="Arial" panose="020B0604020202020204" pitchFamily="34" charset="0"/>
                        </a:rPr>
                        <a:t>Level 3</a:t>
                      </a:r>
                      <a:endParaRPr lang="en-AU" sz="1000" b="1">
                        <a:solidFill>
                          <a:srgbClr val="404040"/>
                        </a:solidFill>
                        <a:effectLst/>
                        <a:latin typeface="+mn-lt"/>
                        <a:ea typeface="Calibri" panose="020F0502020204030204" pitchFamily="34" charset="0"/>
                        <a:cs typeface="Times New Roman" panose="02020603050405020304" pitchFamily="18" charset="0"/>
                      </a:endParaRPr>
                    </a:p>
                  </a:txBody>
                  <a:tcPr marL="47916" marR="47916" marT="0" marB="0" anchor="ctr">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tcPr>
                </a:tc>
                <a:tc>
                  <a:txBody>
                    <a:bodyPr/>
                    <a:lstStyle/>
                    <a:p>
                      <a:pPr>
                        <a:lnSpc>
                          <a:spcPct val="115000"/>
                        </a:lnSpc>
                        <a:spcBef>
                          <a:spcPts val="0"/>
                        </a:spcBef>
                        <a:spcAft>
                          <a:spcPts val="0"/>
                        </a:spcAft>
                      </a:pPr>
                      <a:r>
                        <a:rPr lang="en-AU" sz="1000" b="1">
                          <a:solidFill>
                            <a:srgbClr val="404040"/>
                          </a:solidFill>
                          <a:effectLst/>
                          <a:latin typeface="+mn-lt"/>
                          <a:ea typeface="Calibri" panose="020F0502020204030204" pitchFamily="34" charset="0"/>
                          <a:cs typeface="Arial" panose="020B0604020202020204" pitchFamily="34" charset="0"/>
                        </a:rPr>
                        <a:t>Level 4</a:t>
                      </a:r>
                      <a:endParaRPr lang="en-AU" sz="1000" b="1">
                        <a:solidFill>
                          <a:srgbClr val="404040"/>
                        </a:solidFill>
                        <a:effectLst/>
                        <a:latin typeface="+mn-lt"/>
                        <a:ea typeface="Calibri" panose="020F0502020204030204" pitchFamily="34" charset="0"/>
                        <a:cs typeface="Times New Roman" panose="02020603050405020304" pitchFamily="18" charset="0"/>
                      </a:endParaRPr>
                    </a:p>
                  </a:txBody>
                  <a:tcPr marL="47916" marR="47916" marT="0" marB="0" anchor="ctr">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tcPr>
                </a:tc>
                <a:tc>
                  <a:txBody>
                    <a:bodyPr/>
                    <a:lstStyle/>
                    <a:p>
                      <a:pPr>
                        <a:lnSpc>
                          <a:spcPct val="115000"/>
                        </a:lnSpc>
                        <a:spcBef>
                          <a:spcPts val="0"/>
                        </a:spcBef>
                        <a:spcAft>
                          <a:spcPts val="0"/>
                        </a:spcAft>
                      </a:pPr>
                      <a:r>
                        <a:rPr lang="en-AU" sz="1000" b="1">
                          <a:solidFill>
                            <a:srgbClr val="404040"/>
                          </a:solidFill>
                          <a:effectLst/>
                          <a:latin typeface="+mn-lt"/>
                          <a:ea typeface="Calibri" panose="020F0502020204030204" pitchFamily="34" charset="0"/>
                          <a:cs typeface="Arial" panose="020B0604020202020204" pitchFamily="34" charset="0"/>
                        </a:rPr>
                        <a:t>Level 5</a:t>
                      </a:r>
                      <a:endParaRPr lang="en-AU" sz="1000" b="1">
                        <a:solidFill>
                          <a:srgbClr val="404040"/>
                        </a:solidFill>
                        <a:effectLst/>
                        <a:latin typeface="+mn-lt"/>
                        <a:ea typeface="Calibri" panose="020F0502020204030204" pitchFamily="34" charset="0"/>
                        <a:cs typeface="Times New Roman" panose="02020603050405020304" pitchFamily="18" charset="0"/>
                      </a:endParaRPr>
                    </a:p>
                  </a:txBody>
                  <a:tcPr marL="47916" marR="47916" marT="0" marB="0" anchor="ctr">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tcPr>
                </a:tc>
                <a:extLst>
                  <a:ext uri="{0D108BD9-81ED-4DB2-BD59-A6C34878D82A}">
                    <a16:rowId xmlns:a16="http://schemas.microsoft.com/office/drawing/2014/main" val="211612899"/>
                  </a:ext>
                </a:extLst>
              </a:tr>
              <a:tr h="137762">
                <a:tc vMerge="1">
                  <a:txBody>
                    <a:bodyPr/>
                    <a:lstStyle/>
                    <a:p>
                      <a:pPr marL="71755" marR="71755" algn="ctr">
                        <a:lnSpc>
                          <a:spcPct val="115000"/>
                        </a:lnSpc>
                        <a:spcBef>
                          <a:spcPts val="800"/>
                        </a:spcBef>
                        <a:spcAft>
                          <a:spcPts val="800"/>
                        </a:spcAft>
                      </a:pPr>
                      <a:r>
                        <a:rPr lang="en-AU" sz="1000" b="1">
                          <a:solidFill>
                            <a:srgbClr val="404040"/>
                          </a:solidFill>
                          <a:effectLst/>
                          <a:latin typeface="Arial" panose="020B0604020202020204" pitchFamily="34" charset="0"/>
                          <a:ea typeface="Calibri" panose="020F0502020204030204" pitchFamily="34" charset="0"/>
                          <a:cs typeface="Arial" panose="020B0604020202020204" pitchFamily="34" charset="0"/>
                        </a:rPr>
                        <a:t>Know (Knowledge Guides)</a:t>
                      </a:r>
                      <a:endParaRPr lang="en-AU" sz="1100">
                        <a:solidFill>
                          <a:srgbClr val="404040"/>
                        </a:solidFill>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vert="vert270">
                    <a:lnL w="12700" cap="flat" cmpd="sng" algn="ctr">
                      <a:solidFill>
                        <a:srgbClr val="D9D9D9"/>
                      </a:solidFill>
                      <a:prstDash val="solid"/>
                      <a:round/>
                      <a:headEnd type="none" w="med" len="med"/>
                      <a:tailEnd type="none" w="med" len="med"/>
                    </a:lnL>
                    <a:lnR w="12700" cap="flat" cmpd="sng" algn="ctr">
                      <a:solidFill>
                        <a:srgbClr val="D9D9D9"/>
                      </a:solidFill>
                      <a:prstDash val="solid"/>
                      <a:round/>
                      <a:headEnd type="none" w="med" len="med"/>
                      <a:tailEnd type="none" w="med" len="med"/>
                    </a:lnR>
                    <a:lnT>
                      <a:noFill/>
                    </a:lnT>
                    <a:lnB w="12700" cap="flat" cmpd="sng" algn="ctr">
                      <a:solidFill>
                        <a:srgbClr val="D9D9D9"/>
                      </a:solidFill>
                      <a:prstDash val="solid"/>
                      <a:round/>
                      <a:headEnd type="none" w="med" len="med"/>
                      <a:tailEnd type="none" w="med" len="med"/>
                    </a:lnB>
                    <a:solidFill>
                      <a:srgbClr val="E9B32B"/>
                    </a:solidFill>
                  </a:tcPr>
                </a:tc>
                <a:tc>
                  <a:txBody>
                    <a:bodyPr/>
                    <a:lstStyle/>
                    <a:p>
                      <a:pPr>
                        <a:lnSpc>
                          <a:spcPct val="100000"/>
                        </a:lnSpc>
                        <a:spcBef>
                          <a:spcPts val="0"/>
                        </a:spcBef>
                        <a:spcAft>
                          <a:spcPts val="0"/>
                        </a:spcAft>
                      </a:pPr>
                      <a:r>
                        <a:rPr lang="en-AU" sz="800" b="1" kern="1200">
                          <a:solidFill>
                            <a:srgbClr val="404040"/>
                          </a:solidFill>
                          <a:effectLst/>
                          <a:latin typeface="+mn-lt"/>
                          <a:ea typeface="Times New Roman" panose="02020603050405020304" pitchFamily="18" charset="0"/>
                          <a:cs typeface="Arial" panose="020B0604020202020204" pitchFamily="34" charset="0"/>
                        </a:rPr>
                        <a:t>17. Acute care</a:t>
                      </a:r>
                    </a:p>
                  </a:txBody>
                  <a:tcPr marL="47916" marR="47916" marT="0" marB="0" anchor="ctr">
                    <a:lnL w="12700" cap="flat" cmpd="sng" algn="ctr">
                      <a:solidFill>
                        <a:srgbClr val="D9D9D9"/>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rgbClr val="D9D9D9"/>
                      </a:solidFill>
                      <a:prstDash val="solid"/>
                      <a:round/>
                      <a:headEnd type="none" w="med" len="med"/>
                      <a:tailEnd type="none" w="med" len="med"/>
                    </a:lnT>
                    <a:lnB w="12700" cap="flat" cmpd="sng" algn="ctr">
                      <a:solidFill>
                        <a:srgbClr val="D9D9D9"/>
                      </a:solidFill>
                      <a:prstDash val="solid"/>
                      <a:round/>
                      <a:headEnd type="none" w="med" len="med"/>
                      <a:tailEnd type="none" w="med" len="med"/>
                    </a:lnB>
                    <a:solidFill>
                      <a:srgbClr val="F2F2F2"/>
                    </a:solidFill>
                  </a:tcPr>
                </a:tc>
                <a:tc>
                  <a:txBody>
                    <a:bodyPr/>
                    <a:lstStyle/>
                    <a:p>
                      <a:pPr marL="0" marR="0" lvl="0" indent="0" algn="l" defTabSz="1280160" rtl="0" eaLnBrk="1" fontAlgn="auto" latinLnBrk="0" hangingPunct="1">
                        <a:lnSpc>
                          <a:spcPct val="115000"/>
                        </a:lnSpc>
                        <a:spcBef>
                          <a:spcPts val="0"/>
                        </a:spcBef>
                        <a:spcAft>
                          <a:spcPts val="0"/>
                        </a:spcAft>
                        <a:buClrTx/>
                        <a:buSzTx/>
                        <a:buFontTx/>
                        <a:buNone/>
                        <a:tabLst/>
                        <a:defRPr/>
                      </a:pPr>
                      <a:r>
                        <a:rPr lang="en-AU" sz="1000" b="1">
                          <a:solidFill>
                            <a:srgbClr val="404040"/>
                          </a:solidFill>
                          <a:effectLst/>
                          <a:latin typeface="+mn-lt"/>
                          <a:ea typeface="Calibri" panose="020F0502020204030204" pitchFamily="34" charset="0"/>
                          <a:cs typeface="Arial" panose="020B0604020202020204" pitchFamily="34" charset="0"/>
                        </a:rPr>
                        <a:t>Level 3</a:t>
                      </a:r>
                      <a:endParaRPr lang="en-AU" sz="1000" b="1">
                        <a:solidFill>
                          <a:srgbClr val="404040"/>
                        </a:solidFill>
                        <a:effectLst/>
                        <a:latin typeface="+mn-lt"/>
                        <a:ea typeface="Calibri" panose="020F0502020204030204" pitchFamily="34" charset="0"/>
                        <a:cs typeface="Times New Roman" panose="02020603050405020304" pitchFamily="18" charset="0"/>
                      </a:endParaRPr>
                    </a:p>
                  </a:txBody>
                  <a:tcPr marL="47916" marR="47916" marT="0" marB="0" anchor="ctr">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tcPr>
                </a:tc>
                <a:tc>
                  <a:txBody>
                    <a:bodyPr/>
                    <a:lstStyle/>
                    <a:p>
                      <a:pPr>
                        <a:lnSpc>
                          <a:spcPct val="115000"/>
                        </a:lnSpc>
                        <a:spcBef>
                          <a:spcPts val="0"/>
                        </a:spcBef>
                        <a:spcAft>
                          <a:spcPts val="0"/>
                        </a:spcAft>
                      </a:pPr>
                      <a:r>
                        <a:rPr lang="en-AU" sz="1000" b="1">
                          <a:solidFill>
                            <a:srgbClr val="404040"/>
                          </a:solidFill>
                          <a:effectLst/>
                          <a:latin typeface="+mn-lt"/>
                          <a:ea typeface="Calibri" panose="020F0502020204030204" pitchFamily="34" charset="0"/>
                          <a:cs typeface="Arial" panose="020B0604020202020204" pitchFamily="34" charset="0"/>
                        </a:rPr>
                        <a:t>Level 3</a:t>
                      </a:r>
                      <a:endParaRPr lang="en-AU" sz="1000" b="1">
                        <a:solidFill>
                          <a:srgbClr val="404040"/>
                        </a:solidFill>
                        <a:effectLst/>
                        <a:latin typeface="+mn-lt"/>
                        <a:ea typeface="Calibri" panose="020F0502020204030204" pitchFamily="34" charset="0"/>
                        <a:cs typeface="Times New Roman" panose="02020603050405020304" pitchFamily="18" charset="0"/>
                      </a:endParaRPr>
                    </a:p>
                  </a:txBody>
                  <a:tcPr marL="47916" marR="47916" marT="0" marB="0" anchor="ctr">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tcPr>
                </a:tc>
                <a:tc>
                  <a:txBody>
                    <a:bodyPr/>
                    <a:lstStyle/>
                    <a:p>
                      <a:pPr>
                        <a:lnSpc>
                          <a:spcPct val="115000"/>
                        </a:lnSpc>
                        <a:spcBef>
                          <a:spcPts val="0"/>
                        </a:spcBef>
                        <a:spcAft>
                          <a:spcPts val="0"/>
                        </a:spcAft>
                      </a:pPr>
                      <a:r>
                        <a:rPr lang="en-AU" sz="1000" b="1">
                          <a:solidFill>
                            <a:srgbClr val="404040"/>
                          </a:solidFill>
                          <a:effectLst/>
                          <a:latin typeface="+mn-lt"/>
                          <a:ea typeface="Calibri" panose="020F0502020204030204" pitchFamily="34" charset="0"/>
                          <a:cs typeface="Arial" panose="020B0604020202020204" pitchFamily="34" charset="0"/>
                        </a:rPr>
                        <a:t>Level 4</a:t>
                      </a:r>
                      <a:endParaRPr lang="en-AU" sz="1000" b="1">
                        <a:solidFill>
                          <a:srgbClr val="404040"/>
                        </a:solidFill>
                        <a:effectLst/>
                        <a:latin typeface="+mn-lt"/>
                        <a:ea typeface="Calibri" panose="020F0502020204030204" pitchFamily="34" charset="0"/>
                        <a:cs typeface="Times New Roman" panose="02020603050405020304" pitchFamily="18" charset="0"/>
                      </a:endParaRPr>
                    </a:p>
                  </a:txBody>
                  <a:tcPr marL="47916" marR="47916" marT="0" marB="0" anchor="ctr">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tcPr>
                </a:tc>
                <a:tc>
                  <a:txBody>
                    <a:bodyPr/>
                    <a:lstStyle/>
                    <a:p>
                      <a:pPr>
                        <a:lnSpc>
                          <a:spcPct val="115000"/>
                        </a:lnSpc>
                        <a:spcBef>
                          <a:spcPts val="0"/>
                        </a:spcBef>
                        <a:spcAft>
                          <a:spcPts val="0"/>
                        </a:spcAft>
                      </a:pPr>
                      <a:r>
                        <a:rPr lang="en-AU" sz="1000" b="1">
                          <a:solidFill>
                            <a:srgbClr val="404040"/>
                          </a:solidFill>
                          <a:effectLst/>
                          <a:latin typeface="+mn-lt"/>
                          <a:ea typeface="Calibri" panose="020F0502020204030204" pitchFamily="34" charset="0"/>
                          <a:cs typeface="Arial" panose="020B0604020202020204" pitchFamily="34" charset="0"/>
                        </a:rPr>
                        <a:t>Level 5</a:t>
                      </a:r>
                      <a:endParaRPr lang="en-AU" sz="1000" b="1">
                        <a:solidFill>
                          <a:srgbClr val="404040"/>
                        </a:solidFill>
                        <a:effectLst/>
                        <a:latin typeface="+mn-lt"/>
                        <a:ea typeface="Calibri" panose="020F0502020204030204" pitchFamily="34" charset="0"/>
                        <a:cs typeface="Times New Roman" panose="02020603050405020304" pitchFamily="18" charset="0"/>
                      </a:endParaRPr>
                    </a:p>
                  </a:txBody>
                  <a:tcPr marL="47916" marR="47916" marT="0" marB="0" anchor="ctr">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tcPr>
                </a:tc>
                <a:extLst>
                  <a:ext uri="{0D108BD9-81ED-4DB2-BD59-A6C34878D82A}">
                    <a16:rowId xmlns:a16="http://schemas.microsoft.com/office/drawing/2014/main" val="2473755261"/>
                  </a:ext>
                </a:extLst>
              </a:tr>
              <a:tr h="137762">
                <a:tc vMerge="1">
                  <a:txBody>
                    <a:bodyPr/>
                    <a:lstStyle/>
                    <a:p>
                      <a:pPr marL="71755" marR="71755" algn="ctr">
                        <a:lnSpc>
                          <a:spcPct val="115000"/>
                        </a:lnSpc>
                        <a:spcBef>
                          <a:spcPts val="800"/>
                        </a:spcBef>
                        <a:spcAft>
                          <a:spcPts val="800"/>
                        </a:spcAft>
                      </a:pPr>
                      <a:endParaRPr lang="en-AU" sz="1100">
                        <a:solidFill>
                          <a:srgbClr val="404040"/>
                        </a:solidFill>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vert="vert270">
                    <a:lnL w="12700" cap="flat" cmpd="sng" algn="ctr">
                      <a:solidFill>
                        <a:srgbClr val="D9D9D9"/>
                      </a:solidFill>
                      <a:prstDash val="solid"/>
                      <a:round/>
                      <a:headEnd type="none" w="med" len="med"/>
                      <a:tailEnd type="none" w="med" len="med"/>
                    </a:lnL>
                    <a:lnR w="12700" cap="flat" cmpd="sng" algn="ctr">
                      <a:solidFill>
                        <a:srgbClr val="D9D9D9"/>
                      </a:solidFill>
                      <a:prstDash val="solid"/>
                      <a:round/>
                      <a:headEnd type="none" w="med" len="med"/>
                      <a:tailEnd type="none" w="med" len="med"/>
                    </a:lnR>
                    <a:lnT>
                      <a:noFill/>
                    </a:lnT>
                    <a:lnB w="12700" cap="flat" cmpd="sng" algn="ctr">
                      <a:noFill/>
                      <a:prstDash val="solid"/>
                      <a:round/>
                      <a:headEnd type="none" w="med" len="med"/>
                      <a:tailEnd type="none" w="med" len="med"/>
                    </a:lnB>
                    <a:solidFill>
                      <a:srgbClr val="E9B32B"/>
                    </a:solidFill>
                  </a:tcPr>
                </a:tc>
                <a:tc>
                  <a:txBody>
                    <a:bodyPr/>
                    <a:lstStyle/>
                    <a:p>
                      <a:pPr marL="0" marR="0" lvl="0" indent="0" algn="l" defTabSz="1280160" rtl="0" eaLnBrk="1" fontAlgn="auto" latinLnBrk="0" hangingPunct="1">
                        <a:lnSpc>
                          <a:spcPct val="100000"/>
                        </a:lnSpc>
                        <a:spcBef>
                          <a:spcPts val="0"/>
                        </a:spcBef>
                        <a:spcAft>
                          <a:spcPts val="0"/>
                        </a:spcAft>
                        <a:buClrTx/>
                        <a:buSzTx/>
                        <a:buFontTx/>
                        <a:buNone/>
                        <a:tabLst/>
                        <a:defRPr/>
                      </a:pPr>
                      <a:r>
                        <a:rPr lang="en-AU" sz="800" b="1" kern="1200">
                          <a:solidFill>
                            <a:srgbClr val="404040"/>
                          </a:solidFill>
                          <a:effectLst/>
                          <a:latin typeface="+mn-lt"/>
                          <a:ea typeface="Times New Roman" panose="02020603050405020304" pitchFamily="18" charset="0"/>
                          <a:cs typeface="Arial" panose="020B0604020202020204" pitchFamily="34" charset="0"/>
                        </a:rPr>
                        <a:t>18. Developmental and behavioural paediatrics</a:t>
                      </a:r>
                    </a:p>
                  </a:txBody>
                  <a:tcPr marL="47916" marR="47916" marT="0" marB="0" anchor="ctr">
                    <a:lnL w="12700" cap="flat" cmpd="sng" algn="ctr">
                      <a:solidFill>
                        <a:srgbClr val="D9D9D9"/>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rgbClr val="D9D9D9"/>
                      </a:solidFill>
                      <a:prstDash val="solid"/>
                      <a:round/>
                      <a:headEnd type="none" w="med" len="med"/>
                      <a:tailEnd type="none" w="med" len="med"/>
                    </a:lnT>
                    <a:lnB w="12700" cap="flat" cmpd="sng" algn="ctr">
                      <a:solidFill>
                        <a:srgbClr val="D9D9D9"/>
                      </a:solidFill>
                      <a:prstDash val="solid"/>
                      <a:round/>
                      <a:headEnd type="none" w="med" len="med"/>
                      <a:tailEnd type="none" w="med" len="med"/>
                    </a:lnB>
                    <a:solidFill>
                      <a:srgbClr val="F2F2F2"/>
                    </a:solidFill>
                  </a:tcPr>
                </a:tc>
                <a:tc>
                  <a:txBody>
                    <a:bodyPr/>
                    <a:lstStyle/>
                    <a:p>
                      <a:pPr marL="0" marR="0" lvl="0" indent="0" algn="l" defTabSz="1280160" rtl="0" eaLnBrk="1" fontAlgn="auto" latinLnBrk="0" hangingPunct="1">
                        <a:lnSpc>
                          <a:spcPct val="115000"/>
                        </a:lnSpc>
                        <a:spcBef>
                          <a:spcPts val="0"/>
                        </a:spcBef>
                        <a:spcAft>
                          <a:spcPts val="0"/>
                        </a:spcAft>
                        <a:buClrTx/>
                        <a:buSzTx/>
                        <a:buFontTx/>
                        <a:buNone/>
                        <a:tabLst/>
                        <a:defRPr/>
                      </a:pPr>
                      <a:r>
                        <a:rPr lang="en-AU" sz="1000" b="1">
                          <a:solidFill>
                            <a:srgbClr val="404040"/>
                          </a:solidFill>
                          <a:effectLst/>
                          <a:latin typeface="+mn-lt"/>
                          <a:ea typeface="Calibri" panose="020F0502020204030204" pitchFamily="34" charset="0"/>
                          <a:cs typeface="Arial" panose="020B0604020202020204" pitchFamily="34" charset="0"/>
                        </a:rPr>
                        <a:t>Level 3</a:t>
                      </a:r>
                      <a:endParaRPr lang="en-AU" sz="1000" b="1">
                        <a:solidFill>
                          <a:srgbClr val="404040"/>
                        </a:solidFill>
                        <a:effectLst/>
                        <a:latin typeface="+mn-lt"/>
                        <a:ea typeface="Calibri" panose="020F0502020204030204" pitchFamily="34" charset="0"/>
                        <a:cs typeface="Times New Roman" panose="02020603050405020304" pitchFamily="18" charset="0"/>
                      </a:endParaRPr>
                    </a:p>
                  </a:txBody>
                  <a:tcPr marL="47916" marR="47916" marT="0" marB="0" anchor="ctr">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tcPr>
                </a:tc>
                <a:tc>
                  <a:txBody>
                    <a:bodyPr/>
                    <a:lstStyle/>
                    <a:p>
                      <a:pPr>
                        <a:lnSpc>
                          <a:spcPct val="115000"/>
                        </a:lnSpc>
                        <a:spcBef>
                          <a:spcPts val="0"/>
                        </a:spcBef>
                        <a:spcAft>
                          <a:spcPts val="0"/>
                        </a:spcAft>
                      </a:pPr>
                      <a:r>
                        <a:rPr lang="en-AU" sz="1000" b="1">
                          <a:solidFill>
                            <a:srgbClr val="404040"/>
                          </a:solidFill>
                          <a:effectLst/>
                          <a:latin typeface="+mn-lt"/>
                          <a:ea typeface="Calibri" panose="020F0502020204030204" pitchFamily="34" charset="0"/>
                          <a:cs typeface="Arial" panose="020B0604020202020204" pitchFamily="34" charset="0"/>
                        </a:rPr>
                        <a:t>Level 3</a:t>
                      </a:r>
                      <a:endParaRPr lang="en-AU" sz="1000" b="1">
                        <a:solidFill>
                          <a:srgbClr val="404040"/>
                        </a:solidFill>
                        <a:effectLst/>
                        <a:latin typeface="+mn-lt"/>
                        <a:ea typeface="Calibri" panose="020F0502020204030204" pitchFamily="34" charset="0"/>
                        <a:cs typeface="Times New Roman" panose="02020603050405020304" pitchFamily="18" charset="0"/>
                      </a:endParaRPr>
                    </a:p>
                  </a:txBody>
                  <a:tcPr marL="47916" marR="47916" marT="0" marB="0" anchor="ctr">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tcPr>
                </a:tc>
                <a:tc>
                  <a:txBody>
                    <a:bodyPr/>
                    <a:lstStyle/>
                    <a:p>
                      <a:pPr>
                        <a:lnSpc>
                          <a:spcPct val="115000"/>
                        </a:lnSpc>
                        <a:spcBef>
                          <a:spcPts val="0"/>
                        </a:spcBef>
                        <a:spcAft>
                          <a:spcPts val="0"/>
                        </a:spcAft>
                      </a:pPr>
                      <a:r>
                        <a:rPr lang="en-AU" sz="1000" b="1">
                          <a:solidFill>
                            <a:srgbClr val="404040"/>
                          </a:solidFill>
                          <a:effectLst/>
                          <a:latin typeface="+mn-lt"/>
                          <a:ea typeface="Calibri" panose="020F0502020204030204" pitchFamily="34" charset="0"/>
                          <a:cs typeface="Arial" panose="020B0604020202020204" pitchFamily="34" charset="0"/>
                        </a:rPr>
                        <a:t>Level 4</a:t>
                      </a:r>
                      <a:endParaRPr lang="en-AU" sz="1000" b="1">
                        <a:solidFill>
                          <a:srgbClr val="404040"/>
                        </a:solidFill>
                        <a:effectLst/>
                        <a:latin typeface="+mn-lt"/>
                        <a:ea typeface="Calibri" panose="020F0502020204030204" pitchFamily="34" charset="0"/>
                        <a:cs typeface="Times New Roman" panose="02020603050405020304" pitchFamily="18" charset="0"/>
                      </a:endParaRPr>
                    </a:p>
                  </a:txBody>
                  <a:tcPr marL="47916" marR="47916" marT="0" marB="0" anchor="ctr">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tcPr>
                </a:tc>
                <a:tc>
                  <a:txBody>
                    <a:bodyPr/>
                    <a:lstStyle/>
                    <a:p>
                      <a:pPr>
                        <a:lnSpc>
                          <a:spcPct val="115000"/>
                        </a:lnSpc>
                        <a:spcBef>
                          <a:spcPts val="0"/>
                        </a:spcBef>
                        <a:spcAft>
                          <a:spcPts val="0"/>
                        </a:spcAft>
                      </a:pPr>
                      <a:r>
                        <a:rPr lang="en-AU" sz="1000" b="1">
                          <a:solidFill>
                            <a:srgbClr val="404040"/>
                          </a:solidFill>
                          <a:effectLst/>
                          <a:latin typeface="+mn-lt"/>
                          <a:ea typeface="Calibri" panose="020F0502020204030204" pitchFamily="34" charset="0"/>
                          <a:cs typeface="Arial" panose="020B0604020202020204" pitchFamily="34" charset="0"/>
                        </a:rPr>
                        <a:t>Level 5</a:t>
                      </a:r>
                      <a:endParaRPr lang="en-AU" sz="1000" b="1">
                        <a:solidFill>
                          <a:srgbClr val="404040"/>
                        </a:solidFill>
                        <a:effectLst/>
                        <a:latin typeface="+mn-lt"/>
                        <a:ea typeface="Calibri" panose="020F0502020204030204" pitchFamily="34" charset="0"/>
                        <a:cs typeface="Times New Roman" panose="02020603050405020304" pitchFamily="18" charset="0"/>
                      </a:endParaRPr>
                    </a:p>
                  </a:txBody>
                  <a:tcPr marL="47916" marR="47916" marT="0" marB="0" anchor="ctr">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tcPr>
                </a:tc>
                <a:extLst>
                  <a:ext uri="{0D108BD9-81ED-4DB2-BD59-A6C34878D82A}">
                    <a16:rowId xmlns:a16="http://schemas.microsoft.com/office/drawing/2014/main" val="4088248557"/>
                  </a:ext>
                </a:extLst>
              </a:tr>
              <a:tr h="137762">
                <a:tc vMerge="1">
                  <a:txBody>
                    <a:bodyPr/>
                    <a:lstStyle/>
                    <a:p>
                      <a:pPr marL="71755" marR="71755" algn="ctr">
                        <a:lnSpc>
                          <a:spcPct val="115000"/>
                        </a:lnSpc>
                        <a:spcBef>
                          <a:spcPts val="800"/>
                        </a:spcBef>
                        <a:spcAft>
                          <a:spcPts val="800"/>
                        </a:spcAft>
                      </a:pPr>
                      <a:endParaRPr lang="en-AU" sz="1100">
                        <a:solidFill>
                          <a:srgbClr val="404040"/>
                        </a:solidFill>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vert="vert270">
                    <a:lnL w="12700" cap="flat" cmpd="sng" algn="ctr">
                      <a:solidFill>
                        <a:srgbClr val="D9D9D9"/>
                      </a:solidFill>
                      <a:prstDash val="solid"/>
                      <a:round/>
                      <a:headEnd type="none" w="med" len="med"/>
                      <a:tailEnd type="none" w="med" len="med"/>
                    </a:lnL>
                    <a:lnR w="12700" cap="flat" cmpd="sng" algn="ctr">
                      <a:solidFill>
                        <a:srgbClr val="D9D9D9"/>
                      </a:solidFill>
                      <a:prstDash val="solid"/>
                      <a:round/>
                      <a:headEnd type="none" w="med" len="med"/>
                      <a:tailEnd type="none" w="med" len="med"/>
                    </a:lnR>
                    <a:lnT>
                      <a:noFill/>
                    </a:lnT>
                    <a:lnB w="12700" cap="flat" cmpd="sng" algn="ctr">
                      <a:noFill/>
                      <a:prstDash val="solid"/>
                      <a:round/>
                      <a:headEnd type="none" w="med" len="med"/>
                      <a:tailEnd type="none" w="med" len="med"/>
                    </a:lnB>
                    <a:solidFill>
                      <a:srgbClr val="E9B32B"/>
                    </a:solidFill>
                  </a:tcPr>
                </a:tc>
                <a:tc>
                  <a:txBody>
                    <a:bodyPr/>
                    <a:lstStyle/>
                    <a:p>
                      <a:pPr marL="0" marR="0" lvl="0" indent="0" algn="l" defTabSz="1280160" rtl="0" eaLnBrk="1" fontAlgn="auto" latinLnBrk="0" hangingPunct="1">
                        <a:lnSpc>
                          <a:spcPct val="100000"/>
                        </a:lnSpc>
                        <a:spcBef>
                          <a:spcPts val="0"/>
                        </a:spcBef>
                        <a:spcAft>
                          <a:spcPts val="0"/>
                        </a:spcAft>
                        <a:buClrTx/>
                        <a:buSzTx/>
                        <a:buFontTx/>
                        <a:buNone/>
                        <a:tabLst/>
                        <a:defRPr/>
                      </a:pPr>
                      <a:r>
                        <a:rPr lang="en-AU" sz="800" b="1" kern="1200">
                          <a:solidFill>
                            <a:srgbClr val="404040"/>
                          </a:solidFill>
                          <a:effectLst/>
                          <a:latin typeface="+mn-lt"/>
                          <a:ea typeface="Times New Roman" panose="02020603050405020304" pitchFamily="18" charset="0"/>
                          <a:cs typeface="Arial" panose="020B0604020202020204" pitchFamily="34" charset="0"/>
                        </a:rPr>
                        <a:t>19. </a:t>
                      </a:r>
                      <a:r>
                        <a:rPr lang="en-US" sz="800" b="1" kern="1200">
                          <a:solidFill>
                            <a:srgbClr val="404040"/>
                          </a:solidFill>
                          <a:effectLst/>
                          <a:latin typeface="+mn-lt"/>
                          <a:ea typeface="Times New Roman" panose="02020603050405020304" pitchFamily="18" charset="0"/>
                          <a:cs typeface="Arial" panose="020B0604020202020204" pitchFamily="34" charset="0"/>
                        </a:rPr>
                        <a:t>Adolescent and young adult medicine</a:t>
                      </a:r>
                    </a:p>
                  </a:txBody>
                  <a:tcPr marL="47916" marR="47916" marT="0" marB="0" anchor="ctr">
                    <a:lnL w="12700" cap="flat" cmpd="sng" algn="ctr">
                      <a:solidFill>
                        <a:srgbClr val="D9D9D9"/>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rgbClr val="D9D9D9"/>
                      </a:solidFill>
                      <a:prstDash val="solid"/>
                      <a:round/>
                      <a:headEnd type="none" w="med" len="med"/>
                      <a:tailEnd type="none" w="med" len="med"/>
                    </a:lnT>
                    <a:lnB w="12700" cap="flat" cmpd="sng" algn="ctr">
                      <a:solidFill>
                        <a:srgbClr val="D9D9D9"/>
                      </a:solidFill>
                      <a:prstDash val="solid"/>
                      <a:round/>
                      <a:headEnd type="none" w="med" len="med"/>
                      <a:tailEnd type="none" w="med" len="med"/>
                    </a:lnB>
                    <a:solidFill>
                      <a:srgbClr val="F2F2F2"/>
                    </a:solidFill>
                  </a:tcPr>
                </a:tc>
                <a:tc>
                  <a:txBody>
                    <a:bodyPr/>
                    <a:lstStyle/>
                    <a:p>
                      <a:pPr marL="0" marR="0" lvl="0" indent="0" algn="l" defTabSz="1280160" rtl="0" eaLnBrk="1" fontAlgn="auto" latinLnBrk="0" hangingPunct="1">
                        <a:lnSpc>
                          <a:spcPct val="115000"/>
                        </a:lnSpc>
                        <a:spcBef>
                          <a:spcPts val="0"/>
                        </a:spcBef>
                        <a:spcAft>
                          <a:spcPts val="0"/>
                        </a:spcAft>
                        <a:buClrTx/>
                        <a:buSzTx/>
                        <a:buFontTx/>
                        <a:buNone/>
                        <a:tabLst/>
                        <a:defRPr/>
                      </a:pPr>
                      <a:r>
                        <a:rPr lang="en-AU" sz="1000" b="1">
                          <a:solidFill>
                            <a:srgbClr val="404040"/>
                          </a:solidFill>
                          <a:effectLst/>
                          <a:latin typeface="+mn-lt"/>
                          <a:ea typeface="Calibri" panose="020F0502020204030204" pitchFamily="34" charset="0"/>
                          <a:cs typeface="Arial" panose="020B0604020202020204" pitchFamily="34" charset="0"/>
                        </a:rPr>
                        <a:t>Level 3</a:t>
                      </a:r>
                      <a:endParaRPr lang="en-AU" sz="1000" b="1">
                        <a:solidFill>
                          <a:srgbClr val="404040"/>
                        </a:solidFill>
                        <a:effectLst/>
                        <a:latin typeface="+mn-lt"/>
                        <a:ea typeface="Calibri" panose="020F0502020204030204" pitchFamily="34" charset="0"/>
                        <a:cs typeface="Times New Roman" panose="02020603050405020304" pitchFamily="18" charset="0"/>
                      </a:endParaRPr>
                    </a:p>
                  </a:txBody>
                  <a:tcPr marL="47916" marR="47916" marT="0" marB="0" anchor="ctr">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tcPr>
                </a:tc>
                <a:tc>
                  <a:txBody>
                    <a:bodyPr/>
                    <a:lstStyle/>
                    <a:p>
                      <a:pPr>
                        <a:lnSpc>
                          <a:spcPct val="115000"/>
                        </a:lnSpc>
                        <a:spcBef>
                          <a:spcPts val="0"/>
                        </a:spcBef>
                        <a:spcAft>
                          <a:spcPts val="0"/>
                        </a:spcAft>
                      </a:pPr>
                      <a:r>
                        <a:rPr lang="en-AU" sz="1000" b="1">
                          <a:solidFill>
                            <a:srgbClr val="404040"/>
                          </a:solidFill>
                          <a:effectLst/>
                          <a:latin typeface="+mn-lt"/>
                          <a:ea typeface="Calibri" panose="020F0502020204030204" pitchFamily="34" charset="0"/>
                          <a:cs typeface="Arial" panose="020B0604020202020204" pitchFamily="34" charset="0"/>
                        </a:rPr>
                        <a:t>Level 3</a:t>
                      </a:r>
                      <a:endParaRPr lang="en-AU" sz="1000" b="1">
                        <a:solidFill>
                          <a:srgbClr val="404040"/>
                        </a:solidFill>
                        <a:effectLst/>
                        <a:latin typeface="+mn-lt"/>
                        <a:ea typeface="Calibri" panose="020F0502020204030204" pitchFamily="34" charset="0"/>
                        <a:cs typeface="Times New Roman" panose="02020603050405020304" pitchFamily="18" charset="0"/>
                      </a:endParaRPr>
                    </a:p>
                  </a:txBody>
                  <a:tcPr marL="47916" marR="47916" marT="0" marB="0" anchor="ctr">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tcPr>
                </a:tc>
                <a:tc>
                  <a:txBody>
                    <a:bodyPr/>
                    <a:lstStyle/>
                    <a:p>
                      <a:pPr>
                        <a:lnSpc>
                          <a:spcPct val="115000"/>
                        </a:lnSpc>
                        <a:spcBef>
                          <a:spcPts val="0"/>
                        </a:spcBef>
                        <a:spcAft>
                          <a:spcPts val="0"/>
                        </a:spcAft>
                      </a:pPr>
                      <a:r>
                        <a:rPr lang="en-AU" sz="1000" b="1">
                          <a:solidFill>
                            <a:srgbClr val="404040"/>
                          </a:solidFill>
                          <a:effectLst/>
                          <a:latin typeface="+mn-lt"/>
                          <a:ea typeface="Calibri" panose="020F0502020204030204" pitchFamily="34" charset="0"/>
                          <a:cs typeface="Arial" panose="020B0604020202020204" pitchFamily="34" charset="0"/>
                        </a:rPr>
                        <a:t>Level 4</a:t>
                      </a:r>
                      <a:endParaRPr lang="en-AU" sz="1000" b="1">
                        <a:solidFill>
                          <a:srgbClr val="404040"/>
                        </a:solidFill>
                        <a:effectLst/>
                        <a:latin typeface="+mn-lt"/>
                        <a:ea typeface="Calibri" panose="020F0502020204030204" pitchFamily="34" charset="0"/>
                        <a:cs typeface="Times New Roman" panose="02020603050405020304" pitchFamily="18" charset="0"/>
                      </a:endParaRPr>
                    </a:p>
                  </a:txBody>
                  <a:tcPr marL="47916" marR="47916" marT="0" marB="0" anchor="ctr">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tcPr>
                </a:tc>
                <a:tc>
                  <a:txBody>
                    <a:bodyPr/>
                    <a:lstStyle/>
                    <a:p>
                      <a:pPr>
                        <a:lnSpc>
                          <a:spcPct val="115000"/>
                        </a:lnSpc>
                        <a:spcBef>
                          <a:spcPts val="0"/>
                        </a:spcBef>
                        <a:spcAft>
                          <a:spcPts val="0"/>
                        </a:spcAft>
                      </a:pPr>
                      <a:r>
                        <a:rPr lang="en-AU" sz="1000" b="1">
                          <a:solidFill>
                            <a:srgbClr val="404040"/>
                          </a:solidFill>
                          <a:effectLst/>
                          <a:latin typeface="+mn-lt"/>
                          <a:ea typeface="Calibri" panose="020F0502020204030204" pitchFamily="34" charset="0"/>
                          <a:cs typeface="Arial" panose="020B0604020202020204" pitchFamily="34" charset="0"/>
                        </a:rPr>
                        <a:t>Level 5</a:t>
                      </a:r>
                      <a:endParaRPr lang="en-AU" sz="1000" b="1">
                        <a:solidFill>
                          <a:srgbClr val="404040"/>
                        </a:solidFill>
                        <a:effectLst/>
                        <a:latin typeface="+mn-lt"/>
                        <a:ea typeface="Calibri" panose="020F0502020204030204" pitchFamily="34" charset="0"/>
                        <a:cs typeface="Times New Roman" panose="02020603050405020304" pitchFamily="18" charset="0"/>
                      </a:endParaRPr>
                    </a:p>
                  </a:txBody>
                  <a:tcPr marL="47916" marR="47916" marT="0" marB="0" anchor="ctr">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tcPr>
                </a:tc>
                <a:extLst>
                  <a:ext uri="{0D108BD9-81ED-4DB2-BD59-A6C34878D82A}">
                    <a16:rowId xmlns:a16="http://schemas.microsoft.com/office/drawing/2014/main" val="1639101159"/>
                  </a:ext>
                </a:extLst>
              </a:tr>
              <a:tr h="137762">
                <a:tc vMerge="1">
                  <a:txBody>
                    <a:bodyPr/>
                    <a:lstStyle/>
                    <a:p>
                      <a:pPr marL="71755" marR="71755" algn="ctr">
                        <a:lnSpc>
                          <a:spcPct val="115000"/>
                        </a:lnSpc>
                        <a:spcBef>
                          <a:spcPts val="800"/>
                        </a:spcBef>
                        <a:spcAft>
                          <a:spcPts val="800"/>
                        </a:spcAft>
                      </a:pPr>
                      <a:endParaRPr lang="en-AU" sz="1100">
                        <a:solidFill>
                          <a:srgbClr val="404040"/>
                        </a:solidFill>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vert="vert270">
                    <a:lnL w="12700" cap="flat" cmpd="sng" algn="ctr">
                      <a:solidFill>
                        <a:srgbClr val="D9D9D9"/>
                      </a:solidFill>
                      <a:prstDash val="solid"/>
                      <a:round/>
                      <a:headEnd type="none" w="med" len="med"/>
                      <a:tailEnd type="none" w="med" len="med"/>
                    </a:lnL>
                    <a:lnR w="12700" cap="flat" cmpd="sng" algn="ctr">
                      <a:solidFill>
                        <a:srgbClr val="D9D9D9"/>
                      </a:solidFill>
                      <a:prstDash val="solid"/>
                      <a:round/>
                      <a:headEnd type="none" w="med" len="med"/>
                      <a:tailEnd type="none" w="med" len="med"/>
                    </a:lnR>
                    <a:lnT>
                      <a:noFill/>
                    </a:lnT>
                    <a:lnB w="12700" cap="flat" cmpd="sng" algn="ctr">
                      <a:solidFill>
                        <a:srgbClr val="D9D9D9"/>
                      </a:solidFill>
                      <a:prstDash val="solid"/>
                      <a:round/>
                      <a:headEnd type="none" w="med" len="med"/>
                      <a:tailEnd type="none" w="med" len="med"/>
                    </a:lnB>
                    <a:solidFill>
                      <a:srgbClr val="E9B32B"/>
                    </a:solidFill>
                  </a:tcPr>
                </a:tc>
                <a:tc>
                  <a:txBody>
                    <a:bodyPr/>
                    <a:lstStyle/>
                    <a:p>
                      <a:pPr>
                        <a:lnSpc>
                          <a:spcPct val="100000"/>
                        </a:lnSpc>
                        <a:spcBef>
                          <a:spcPts val="0"/>
                        </a:spcBef>
                        <a:spcAft>
                          <a:spcPts val="0"/>
                        </a:spcAft>
                      </a:pPr>
                      <a:r>
                        <a:rPr lang="en-AU" sz="800" b="1" kern="1200">
                          <a:solidFill>
                            <a:srgbClr val="404040"/>
                          </a:solidFill>
                          <a:effectLst/>
                          <a:latin typeface="+mn-lt"/>
                          <a:ea typeface="Calibri" panose="020F0502020204030204" pitchFamily="34" charset="0"/>
                          <a:cs typeface="Arial" panose="020B0604020202020204" pitchFamily="34" charset="0"/>
                        </a:rPr>
                        <a:t>20. Child safety and maltreatment</a:t>
                      </a:r>
                    </a:p>
                  </a:txBody>
                  <a:tcPr marL="47916" marR="47916" marT="0" marB="0" anchor="ctr">
                    <a:lnL w="12700" cap="flat" cmpd="sng" algn="ctr">
                      <a:solidFill>
                        <a:srgbClr val="D9D9D9"/>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rgbClr val="D9D9D9"/>
                      </a:solidFill>
                      <a:prstDash val="solid"/>
                      <a:round/>
                      <a:headEnd type="none" w="med" len="med"/>
                      <a:tailEnd type="none" w="med" len="med"/>
                    </a:lnT>
                    <a:lnB w="12700" cap="flat" cmpd="sng" algn="ctr">
                      <a:solidFill>
                        <a:srgbClr val="D9D9D9"/>
                      </a:solidFill>
                      <a:prstDash val="solid"/>
                      <a:round/>
                      <a:headEnd type="none" w="med" len="med"/>
                      <a:tailEnd type="none" w="med" len="med"/>
                    </a:lnB>
                    <a:solidFill>
                      <a:srgbClr val="F2F2F2"/>
                    </a:solidFill>
                  </a:tcPr>
                </a:tc>
                <a:tc>
                  <a:txBody>
                    <a:bodyPr/>
                    <a:lstStyle/>
                    <a:p>
                      <a:pPr marL="0" marR="0" lvl="0" indent="0" algn="l" defTabSz="1280160" rtl="0" eaLnBrk="1" fontAlgn="auto" latinLnBrk="0" hangingPunct="1">
                        <a:lnSpc>
                          <a:spcPct val="115000"/>
                        </a:lnSpc>
                        <a:spcBef>
                          <a:spcPts val="0"/>
                        </a:spcBef>
                        <a:spcAft>
                          <a:spcPts val="0"/>
                        </a:spcAft>
                        <a:buClrTx/>
                        <a:buSzTx/>
                        <a:buFontTx/>
                        <a:buNone/>
                        <a:tabLst/>
                        <a:defRPr/>
                      </a:pPr>
                      <a:r>
                        <a:rPr lang="en-AU" sz="1000" b="1">
                          <a:solidFill>
                            <a:srgbClr val="404040"/>
                          </a:solidFill>
                          <a:effectLst/>
                          <a:latin typeface="+mn-lt"/>
                          <a:ea typeface="Calibri" panose="020F0502020204030204" pitchFamily="34" charset="0"/>
                          <a:cs typeface="Arial" panose="020B0604020202020204" pitchFamily="34" charset="0"/>
                        </a:rPr>
                        <a:t>Level 3</a:t>
                      </a:r>
                      <a:endParaRPr lang="en-AU" sz="1000" b="1">
                        <a:solidFill>
                          <a:srgbClr val="404040"/>
                        </a:solidFill>
                        <a:effectLst/>
                        <a:latin typeface="+mn-lt"/>
                        <a:ea typeface="Calibri" panose="020F0502020204030204" pitchFamily="34" charset="0"/>
                        <a:cs typeface="Times New Roman" panose="02020603050405020304" pitchFamily="18" charset="0"/>
                      </a:endParaRPr>
                    </a:p>
                  </a:txBody>
                  <a:tcPr marL="47916" marR="47916" marT="0" marB="0" anchor="ctr">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tcPr>
                </a:tc>
                <a:tc>
                  <a:txBody>
                    <a:bodyPr/>
                    <a:lstStyle/>
                    <a:p>
                      <a:pPr>
                        <a:lnSpc>
                          <a:spcPct val="115000"/>
                        </a:lnSpc>
                        <a:spcBef>
                          <a:spcPts val="0"/>
                        </a:spcBef>
                        <a:spcAft>
                          <a:spcPts val="0"/>
                        </a:spcAft>
                      </a:pPr>
                      <a:r>
                        <a:rPr lang="en-AU" sz="1000" b="1">
                          <a:solidFill>
                            <a:srgbClr val="404040"/>
                          </a:solidFill>
                          <a:effectLst/>
                          <a:latin typeface="+mn-lt"/>
                          <a:ea typeface="Calibri" panose="020F0502020204030204" pitchFamily="34" charset="0"/>
                          <a:cs typeface="Arial" panose="020B0604020202020204" pitchFamily="34" charset="0"/>
                        </a:rPr>
                        <a:t>Level 3</a:t>
                      </a:r>
                      <a:endParaRPr lang="en-AU" sz="1000" b="1">
                        <a:solidFill>
                          <a:srgbClr val="404040"/>
                        </a:solidFill>
                        <a:effectLst/>
                        <a:latin typeface="+mn-lt"/>
                        <a:ea typeface="Calibri" panose="020F0502020204030204" pitchFamily="34" charset="0"/>
                        <a:cs typeface="Times New Roman" panose="02020603050405020304" pitchFamily="18" charset="0"/>
                      </a:endParaRPr>
                    </a:p>
                  </a:txBody>
                  <a:tcPr marL="47916" marR="47916" marT="0" marB="0" anchor="ctr">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tcPr>
                </a:tc>
                <a:tc>
                  <a:txBody>
                    <a:bodyPr/>
                    <a:lstStyle/>
                    <a:p>
                      <a:pPr>
                        <a:lnSpc>
                          <a:spcPct val="115000"/>
                        </a:lnSpc>
                        <a:spcBef>
                          <a:spcPts val="0"/>
                        </a:spcBef>
                        <a:spcAft>
                          <a:spcPts val="0"/>
                        </a:spcAft>
                      </a:pPr>
                      <a:r>
                        <a:rPr lang="en-AU" sz="1000" b="1">
                          <a:solidFill>
                            <a:srgbClr val="404040"/>
                          </a:solidFill>
                          <a:effectLst/>
                          <a:latin typeface="+mn-lt"/>
                          <a:ea typeface="Calibri" panose="020F0502020204030204" pitchFamily="34" charset="0"/>
                          <a:cs typeface="Arial" panose="020B0604020202020204" pitchFamily="34" charset="0"/>
                        </a:rPr>
                        <a:t>Level 4</a:t>
                      </a:r>
                      <a:endParaRPr lang="en-AU" sz="1000" b="1">
                        <a:solidFill>
                          <a:srgbClr val="404040"/>
                        </a:solidFill>
                        <a:effectLst/>
                        <a:latin typeface="+mn-lt"/>
                        <a:ea typeface="Calibri" panose="020F0502020204030204" pitchFamily="34" charset="0"/>
                        <a:cs typeface="Times New Roman" panose="02020603050405020304" pitchFamily="18" charset="0"/>
                      </a:endParaRPr>
                    </a:p>
                  </a:txBody>
                  <a:tcPr marL="47916" marR="47916" marT="0" marB="0" anchor="ctr">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tcPr>
                </a:tc>
                <a:tc>
                  <a:txBody>
                    <a:bodyPr/>
                    <a:lstStyle/>
                    <a:p>
                      <a:pPr>
                        <a:lnSpc>
                          <a:spcPct val="115000"/>
                        </a:lnSpc>
                        <a:spcBef>
                          <a:spcPts val="0"/>
                        </a:spcBef>
                        <a:spcAft>
                          <a:spcPts val="0"/>
                        </a:spcAft>
                      </a:pPr>
                      <a:r>
                        <a:rPr lang="en-AU" sz="1000" b="1">
                          <a:solidFill>
                            <a:srgbClr val="404040"/>
                          </a:solidFill>
                          <a:effectLst/>
                          <a:latin typeface="+mn-lt"/>
                          <a:ea typeface="Calibri" panose="020F0502020204030204" pitchFamily="34" charset="0"/>
                          <a:cs typeface="Arial" panose="020B0604020202020204" pitchFamily="34" charset="0"/>
                        </a:rPr>
                        <a:t>Level 5</a:t>
                      </a:r>
                      <a:endParaRPr lang="en-AU" sz="1000" b="1">
                        <a:solidFill>
                          <a:srgbClr val="404040"/>
                        </a:solidFill>
                        <a:effectLst/>
                        <a:latin typeface="+mn-lt"/>
                        <a:ea typeface="Calibri" panose="020F0502020204030204" pitchFamily="34" charset="0"/>
                        <a:cs typeface="Times New Roman" panose="02020603050405020304" pitchFamily="18" charset="0"/>
                      </a:endParaRPr>
                    </a:p>
                  </a:txBody>
                  <a:tcPr marL="47916" marR="47916" marT="0" marB="0" anchor="ctr">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tcPr>
                </a:tc>
                <a:extLst>
                  <a:ext uri="{0D108BD9-81ED-4DB2-BD59-A6C34878D82A}">
                    <a16:rowId xmlns:a16="http://schemas.microsoft.com/office/drawing/2014/main" val="3203449872"/>
                  </a:ext>
                </a:extLst>
              </a:tr>
              <a:tr h="137762">
                <a:tc vMerge="1">
                  <a:txBody>
                    <a:bodyPr/>
                    <a:lstStyle/>
                    <a:p>
                      <a:pPr marL="71755" marR="71755" algn="ctr">
                        <a:lnSpc>
                          <a:spcPct val="115000"/>
                        </a:lnSpc>
                        <a:spcBef>
                          <a:spcPts val="800"/>
                        </a:spcBef>
                        <a:spcAft>
                          <a:spcPts val="800"/>
                        </a:spcAft>
                      </a:pPr>
                      <a:endParaRPr lang="en-AU" sz="1100">
                        <a:solidFill>
                          <a:srgbClr val="404040"/>
                        </a:solidFill>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vert="vert270">
                    <a:lnL w="12700" cap="flat" cmpd="sng" algn="ctr">
                      <a:solidFill>
                        <a:srgbClr val="D9D9D9"/>
                      </a:solidFill>
                      <a:prstDash val="solid"/>
                      <a:round/>
                      <a:headEnd type="none" w="med" len="med"/>
                      <a:tailEnd type="none" w="med" len="med"/>
                    </a:lnL>
                    <a:lnR w="12700" cap="flat" cmpd="sng" algn="ctr">
                      <a:solidFill>
                        <a:srgbClr val="D9D9D9"/>
                      </a:solidFill>
                      <a:prstDash val="solid"/>
                      <a:round/>
                      <a:headEnd type="none" w="med" len="med"/>
                      <a:tailEnd type="none" w="med" len="med"/>
                    </a:lnR>
                    <a:lnT>
                      <a:noFill/>
                    </a:lnT>
                    <a:lnB w="12700" cap="flat" cmpd="sng" algn="ctr">
                      <a:noFill/>
                      <a:prstDash val="solid"/>
                      <a:round/>
                      <a:headEnd type="none" w="med" len="med"/>
                      <a:tailEnd type="none" w="med" len="med"/>
                    </a:lnB>
                    <a:solidFill>
                      <a:srgbClr val="F3D68D"/>
                    </a:solidFill>
                  </a:tcPr>
                </a:tc>
                <a:tc>
                  <a:txBody>
                    <a:bodyPr/>
                    <a:lstStyle/>
                    <a:p>
                      <a:pPr>
                        <a:lnSpc>
                          <a:spcPct val="100000"/>
                        </a:lnSpc>
                        <a:spcBef>
                          <a:spcPts val="0"/>
                        </a:spcBef>
                        <a:spcAft>
                          <a:spcPts val="0"/>
                        </a:spcAft>
                      </a:pPr>
                      <a:r>
                        <a:rPr lang="en-AU" sz="800" b="1" kern="1200">
                          <a:solidFill>
                            <a:srgbClr val="404040"/>
                          </a:solidFill>
                          <a:effectLst/>
                          <a:latin typeface="+mn-lt"/>
                          <a:ea typeface="Calibri" panose="020F0502020204030204" pitchFamily="34" charset="0"/>
                          <a:cs typeface="Arial" panose="020B0604020202020204" pitchFamily="34" charset="0"/>
                        </a:rPr>
                        <a:t>21. Regional, rural and remote paediatrics</a:t>
                      </a:r>
                    </a:p>
                  </a:txBody>
                  <a:tcPr marL="47916" marR="47916" marT="0" marB="0" anchor="ctr">
                    <a:lnL w="12700" cap="flat" cmpd="sng" algn="ctr">
                      <a:solidFill>
                        <a:srgbClr val="D9D9D9"/>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rgbClr val="D9D9D9"/>
                      </a:solidFill>
                      <a:prstDash val="solid"/>
                      <a:round/>
                      <a:headEnd type="none" w="med" len="med"/>
                      <a:tailEnd type="none" w="med" len="med"/>
                    </a:lnT>
                    <a:lnB w="12700" cap="flat" cmpd="sng" algn="ctr">
                      <a:solidFill>
                        <a:srgbClr val="D9D9D9"/>
                      </a:solidFill>
                      <a:prstDash val="solid"/>
                      <a:round/>
                      <a:headEnd type="none" w="med" len="med"/>
                      <a:tailEnd type="none" w="med" len="med"/>
                    </a:lnB>
                    <a:solidFill>
                      <a:srgbClr val="F2F2F2"/>
                    </a:solidFill>
                  </a:tcPr>
                </a:tc>
                <a:tc>
                  <a:txBody>
                    <a:bodyPr/>
                    <a:lstStyle/>
                    <a:p>
                      <a:pPr marL="0" marR="0" lvl="0" indent="0" algn="l" defTabSz="1280160" rtl="0" eaLnBrk="1" fontAlgn="auto" latinLnBrk="0" hangingPunct="1">
                        <a:lnSpc>
                          <a:spcPct val="115000"/>
                        </a:lnSpc>
                        <a:spcBef>
                          <a:spcPts val="0"/>
                        </a:spcBef>
                        <a:spcAft>
                          <a:spcPts val="0"/>
                        </a:spcAft>
                        <a:buClrTx/>
                        <a:buSzTx/>
                        <a:buFontTx/>
                        <a:buNone/>
                        <a:tabLst/>
                        <a:defRPr/>
                      </a:pPr>
                      <a:r>
                        <a:rPr lang="en-AU" sz="1000" b="1">
                          <a:solidFill>
                            <a:srgbClr val="404040"/>
                          </a:solidFill>
                          <a:effectLst/>
                          <a:latin typeface="+mn-lt"/>
                          <a:ea typeface="Calibri" panose="020F0502020204030204" pitchFamily="34" charset="0"/>
                          <a:cs typeface="Arial" panose="020B0604020202020204" pitchFamily="34" charset="0"/>
                        </a:rPr>
                        <a:t>Level 3</a:t>
                      </a:r>
                      <a:endParaRPr lang="en-AU" sz="1000" b="1">
                        <a:solidFill>
                          <a:srgbClr val="404040"/>
                        </a:solidFill>
                        <a:effectLst/>
                        <a:latin typeface="+mn-lt"/>
                        <a:ea typeface="Calibri" panose="020F0502020204030204" pitchFamily="34" charset="0"/>
                        <a:cs typeface="Times New Roman" panose="02020603050405020304" pitchFamily="18" charset="0"/>
                      </a:endParaRPr>
                    </a:p>
                  </a:txBody>
                  <a:tcPr marL="47916" marR="47916" marT="0" marB="0" anchor="ctr">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tcPr>
                </a:tc>
                <a:tc>
                  <a:txBody>
                    <a:bodyPr/>
                    <a:lstStyle/>
                    <a:p>
                      <a:pPr>
                        <a:lnSpc>
                          <a:spcPct val="115000"/>
                        </a:lnSpc>
                        <a:spcBef>
                          <a:spcPts val="0"/>
                        </a:spcBef>
                        <a:spcAft>
                          <a:spcPts val="0"/>
                        </a:spcAft>
                      </a:pPr>
                      <a:r>
                        <a:rPr lang="en-AU" sz="1000" b="1">
                          <a:solidFill>
                            <a:srgbClr val="404040"/>
                          </a:solidFill>
                          <a:effectLst/>
                          <a:latin typeface="+mn-lt"/>
                          <a:ea typeface="Calibri" panose="020F0502020204030204" pitchFamily="34" charset="0"/>
                          <a:cs typeface="Arial" panose="020B0604020202020204" pitchFamily="34" charset="0"/>
                        </a:rPr>
                        <a:t>Level 3</a:t>
                      </a:r>
                      <a:endParaRPr lang="en-AU" sz="1000" b="1">
                        <a:solidFill>
                          <a:srgbClr val="404040"/>
                        </a:solidFill>
                        <a:effectLst/>
                        <a:latin typeface="+mn-lt"/>
                        <a:ea typeface="Calibri" panose="020F0502020204030204" pitchFamily="34" charset="0"/>
                        <a:cs typeface="Times New Roman" panose="02020603050405020304" pitchFamily="18" charset="0"/>
                      </a:endParaRPr>
                    </a:p>
                  </a:txBody>
                  <a:tcPr marL="47916" marR="47916" marT="0" marB="0" anchor="ctr">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tcPr>
                </a:tc>
                <a:tc>
                  <a:txBody>
                    <a:bodyPr/>
                    <a:lstStyle/>
                    <a:p>
                      <a:pPr>
                        <a:lnSpc>
                          <a:spcPct val="115000"/>
                        </a:lnSpc>
                        <a:spcBef>
                          <a:spcPts val="0"/>
                        </a:spcBef>
                        <a:spcAft>
                          <a:spcPts val="0"/>
                        </a:spcAft>
                      </a:pPr>
                      <a:r>
                        <a:rPr lang="en-AU" sz="1000" b="1">
                          <a:solidFill>
                            <a:srgbClr val="404040"/>
                          </a:solidFill>
                          <a:effectLst/>
                          <a:latin typeface="+mn-lt"/>
                          <a:ea typeface="Calibri" panose="020F0502020204030204" pitchFamily="34" charset="0"/>
                          <a:cs typeface="Arial" panose="020B0604020202020204" pitchFamily="34" charset="0"/>
                        </a:rPr>
                        <a:t>Level 4</a:t>
                      </a:r>
                      <a:endParaRPr lang="en-AU" sz="1000" b="1">
                        <a:solidFill>
                          <a:srgbClr val="404040"/>
                        </a:solidFill>
                        <a:effectLst/>
                        <a:latin typeface="+mn-lt"/>
                        <a:ea typeface="Calibri" panose="020F0502020204030204" pitchFamily="34" charset="0"/>
                        <a:cs typeface="Times New Roman" panose="02020603050405020304" pitchFamily="18" charset="0"/>
                      </a:endParaRPr>
                    </a:p>
                  </a:txBody>
                  <a:tcPr marL="47916" marR="47916" marT="0" marB="0" anchor="ctr">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tcPr>
                </a:tc>
                <a:tc>
                  <a:txBody>
                    <a:bodyPr/>
                    <a:lstStyle/>
                    <a:p>
                      <a:pPr>
                        <a:lnSpc>
                          <a:spcPct val="115000"/>
                        </a:lnSpc>
                        <a:spcBef>
                          <a:spcPts val="0"/>
                        </a:spcBef>
                        <a:spcAft>
                          <a:spcPts val="0"/>
                        </a:spcAft>
                      </a:pPr>
                      <a:r>
                        <a:rPr lang="en-AU" sz="1000" b="1">
                          <a:solidFill>
                            <a:srgbClr val="404040"/>
                          </a:solidFill>
                          <a:effectLst/>
                          <a:latin typeface="+mn-lt"/>
                          <a:ea typeface="Calibri" panose="020F0502020204030204" pitchFamily="34" charset="0"/>
                          <a:cs typeface="Arial" panose="020B0604020202020204" pitchFamily="34" charset="0"/>
                        </a:rPr>
                        <a:t>Level 5</a:t>
                      </a:r>
                      <a:endParaRPr lang="en-AU" sz="1000" b="1">
                        <a:solidFill>
                          <a:srgbClr val="404040"/>
                        </a:solidFill>
                        <a:effectLst/>
                        <a:latin typeface="+mn-lt"/>
                        <a:ea typeface="Calibri" panose="020F0502020204030204" pitchFamily="34" charset="0"/>
                        <a:cs typeface="Times New Roman" panose="02020603050405020304" pitchFamily="18" charset="0"/>
                      </a:endParaRPr>
                    </a:p>
                  </a:txBody>
                  <a:tcPr marL="47916" marR="47916" marT="0" marB="0" anchor="ctr">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tcPr>
                </a:tc>
                <a:extLst>
                  <a:ext uri="{0D108BD9-81ED-4DB2-BD59-A6C34878D82A}">
                    <a16:rowId xmlns:a16="http://schemas.microsoft.com/office/drawing/2014/main" val="2113454725"/>
                  </a:ext>
                </a:extLst>
              </a:tr>
            </a:tbl>
          </a:graphicData>
        </a:graphic>
      </p:graphicFrame>
      <p:pic>
        <p:nvPicPr>
          <p:cNvPr id="8" name="Video 7">
            <a:extLst>
              <a:ext uri="{FF2B5EF4-FFF2-40B4-BE49-F238E27FC236}">
                <a16:creationId xmlns:a16="http://schemas.microsoft.com/office/drawing/2014/main" id="{EF5F01B9-8A8D-5ADA-C5AE-6FCC967A78D0}"/>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703308069"/>
      </p:ext>
    </p:extLst>
  </p:cSld>
  <p:clrMapOvr>
    <a:masterClrMapping/>
  </p:clrMapOvr>
  <mc:AlternateContent xmlns:mc="http://schemas.openxmlformats.org/markup-compatibility/2006" xmlns:p14="http://schemas.microsoft.com/office/powerpoint/2010/main">
    <mc:Choice Requires="p14">
      <p:transition spd="slow" p14:dur="2000" advTm="53361"/>
    </mc:Choice>
    <mc:Fallback xmlns="">
      <p:transition spd="slow" advTm="5336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8"/>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149A8830-30B5-51E4-C98C-CFBC359A5577}"/>
              </a:ext>
            </a:extLst>
          </p:cNvPr>
          <p:cNvSpPr/>
          <p:nvPr/>
        </p:nvSpPr>
        <p:spPr>
          <a:xfrm>
            <a:off x="4914021" y="1034123"/>
            <a:ext cx="6453638" cy="3137828"/>
          </a:xfrm>
          <a:prstGeom prst="rect">
            <a:avLst/>
          </a:prstGeom>
          <a:solidFill>
            <a:srgbClr val="C9D2E1"/>
          </a:solidFill>
          <a:ln>
            <a:solidFill>
              <a:schemeClr val="tx2"/>
            </a:solidFill>
            <a:prstDash val="sys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AU" sz="1800" b="0" i="0" u="none" strike="noStrike" kern="1200" cap="none" spc="0" normalizeH="0" baseline="0" noProof="0">
              <a:ln>
                <a:noFill/>
              </a:ln>
              <a:solidFill>
                <a:srgbClr val="384967"/>
              </a:solidFill>
              <a:effectLst/>
              <a:uLnTx/>
              <a:uFillTx/>
              <a:latin typeface="Arial"/>
              <a:ea typeface="+mn-ea"/>
              <a:cs typeface="+mn-cs"/>
            </a:endParaRPr>
          </a:p>
        </p:txBody>
      </p:sp>
      <p:grpSp>
        <p:nvGrpSpPr>
          <p:cNvPr id="116" name="Group 115">
            <a:extLst>
              <a:ext uri="{FF2B5EF4-FFF2-40B4-BE49-F238E27FC236}">
                <a16:creationId xmlns:a16="http://schemas.microsoft.com/office/drawing/2014/main" id="{8EB3674A-0987-46ED-6B78-439496DC474C}"/>
              </a:ext>
            </a:extLst>
          </p:cNvPr>
          <p:cNvGrpSpPr/>
          <p:nvPr/>
        </p:nvGrpSpPr>
        <p:grpSpPr>
          <a:xfrm>
            <a:off x="419074" y="4518691"/>
            <a:ext cx="3957396" cy="1605884"/>
            <a:chOff x="8441065" y="332825"/>
            <a:chExt cx="3392486" cy="2171382"/>
          </a:xfrm>
        </p:grpSpPr>
        <p:grpSp>
          <p:nvGrpSpPr>
            <p:cNvPr id="86" name="Group 85">
              <a:extLst>
                <a:ext uri="{FF2B5EF4-FFF2-40B4-BE49-F238E27FC236}">
                  <a16:creationId xmlns:a16="http://schemas.microsoft.com/office/drawing/2014/main" id="{BCD76F63-EE36-0C27-3690-6DBE95BB1816}"/>
                </a:ext>
              </a:extLst>
            </p:cNvPr>
            <p:cNvGrpSpPr/>
            <p:nvPr/>
          </p:nvGrpSpPr>
          <p:grpSpPr>
            <a:xfrm>
              <a:off x="8441065" y="332825"/>
              <a:ext cx="3392486" cy="2171382"/>
              <a:chOff x="2709125" y="818707"/>
              <a:chExt cx="2283786" cy="2316034"/>
            </a:xfrm>
          </p:grpSpPr>
          <p:sp>
            <p:nvSpPr>
              <p:cNvPr id="88" name="Title 1">
                <a:extLst>
                  <a:ext uri="{FF2B5EF4-FFF2-40B4-BE49-F238E27FC236}">
                    <a16:creationId xmlns:a16="http://schemas.microsoft.com/office/drawing/2014/main" id="{57FE69CE-9610-B7E7-D627-F216611CB5AC}"/>
                  </a:ext>
                </a:extLst>
              </p:cNvPr>
              <p:cNvSpPr txBox="1">
                <a:spLocks/>
              </p:cNvSpPr>
              <p:nvPr/>
            </p:nvSpPr>
            <p:spPr>
              <a:xfrm>
                <a:off x="2709125" y="920704"/>
                <a:ext cx="2278912" cy="458301"/>
              </a:xfrm>
              <a:prstGeom prst="rect">
                <a:avLst/>
              </a:prstGeom>
            </p:spPr>
            <p:txBody>
              <a:bodyPr>
                <a:normAutofit/>
              </a:bodyPr>
              <a:lstStyle>
                <a:lvl1pPr algn="ctr" defTabSz="914400" rtl="0" eaLnBrk="1" latinLnBrk="0" hangingPunct="1">
                  <a:spcBef>
                    <a:spcPct val="0"/>
                  </a:spcBef>
                  <a:buNone/>
                  <a:defRPr sz="4000" b="1" i="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US" sz="1400" b="1" i="0" u="none" strike="noStrike" kern="1200" cap="none" spc="0" normalizeH="0" baseline="0" noProof="0">
                    <a:ln>
                      <a:noFill/>
                    </a:ln>
                    <a:solidFill>
                      <a:srgbClr val="90A1B1"/>
                    </a:solidFill>
                    <a:effectLst/>
                    <a:uLnTx/>
                    <a:uFillTx/>
                    <a:latin typeface="Arial" panose="020B0604020202020204" pitchFamily="34" charset="0"/>
                    <a:ea typeface="+mj-ea"/>
                    <a:cs typeface="Arial" panose="020B0604020202020204" pitchFamily="34" charset="0"/>
                  </a:rPr>
                  <a:t>Assessors</a:t>
                </a:r>
                <a:endParaRPr kumimoji="0" lang="en-AU" sz="1400" b="1" i="0" u="none" strike="noStrike" kern="1200" cap="none" spc="0" normalizeH="0" baseline="0" noProof="0">
                  <a:ln>
                    <a:noFill/>
                  </a:ln>
                  <a:solidFill>
                    <a:srgbClr val="90A1B1"/>
                  </a:solidFill>
                  <a:effectLst/>
                  <a:uLnTx/>
                  <a:uFillTx/>
                  <a:latin typeface="Arial" panose="020B0604020202020204" pitchFamily="34" charset="0"/>
                  <a:ea typeface="+mj-ea"/>
                  <a:cs typeface="Arial" panose="020B0604020202020204" pitchFamily="34" charset="0"/>
                </a:endParaRPr>
              </a:p>
            </p:txBody>
          </p:sp>
          <p:grpSp>
            <p:nvGrpSpPr>
              <p:cNvPr id="89" name="Group 88">
                <a:extLst>
                  <a:ext uri="{FF2B5EF4-FFF2-40B4-BE49-F238E27FC236}">
                    <a16:creationId xmlns:a16="http://schemas.microsoft.com/office/drawing/2014/main" id="{94896180-0306-17C8-F3AE-F0E6C889FEED}"/>
                  </a:ext>
                </a:extLst>
              </p:cNvPr>
              <p:cNvGrpSpPr/>
              <p:nvPr/>
            </p:nvGrpSpPr>
            <p:grpSpPr>
              <a:xfrm>
                <a:off x="2713999" y="818707"/>
                <a:ext cx="2278912" cy="2316034"/>
                <a:chOff x="2713999" y="818707"/>
                <a:chExt cx="2278912" cy="2316034"/>
              </a:xfrm>
            </p:grpSpPr>
            <p:sp>
              <p:nvSpPr>
                <p:cNvPr id="90" name="Rectangle 89">
                  <a:extLst>
                    <a:ext uri="{FF2B5EF4-FFF2-40B4-BE49-F238E27FC236}">
                      <a16:creationId xmlns:a16="http://schemas.microsoft.com/office/drawing/2014/main" id="{37F2C2B1-D446-7E91-6592-9089408E5628}"/>
                    </a:ext>
                  </a:extLst>
                </p:cNvPr>
                <p:cNvSpPr/>
                <p:nvPr/>
              </p:nvSpPr>
              <p:spPr>
                <a:xfrm>
                  <a:off x="2713999" y="818707"/>
                  <a:ext cx="2278912" cy="2316034"/>
                </a:xfrm>
                <a:prstGeom prst="rect">
                  <a:avLst/>
                </a:prstGeom>
                <a:noFill/>
                <a:ln>
                  <a:solidFill>
                    <a:srgbClr val="90A1B1"/>
                  </a:solidFill>
                  <a:prstDash val="sys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AU" sz="1350" b="0" i="0" u="none" strike="noStrike" kern="1200" cap="none" spc="0" normalizeH="0" baseline="0" noProof="0">
                    <a:ln>
                      <a:noFill/>
                    </a:ln>
                    <a:solidFill>
                      <a:prstClr val="white"/>
                    </a:solidFill>
                    <a:effectLst/>
                    <a:uLnTx/>
                    <a:uFillTx/>
                    <a:latin typeface="Arial"/>
                    <a:ea typeface="+mn-ea"/>
                    <a:cs typeface="+mn-cs"/>
                  </a:endParaRPr>
                </a:p>
              </p:txBody>
            </p:sp>
            <p:sp>
              <p:nvSpPr>
                <p:cNvPr id="91" name="TextBox 90">
                  <a:extLst>
                    <a:ext uri="{FF2B5EF4-FFF2-40B4-BE49-F238E27FC236}">
                      <a16:creationId xmlns:a16="http://schemas.microsoft.com/office/drawing/2014/main" id="{5C162595-5779-8704-2FE0-536787476472}"/>
                    </a:ext>
                  </a:extLst>
                </p:cNvPr>
                <p:cNvSpPr txBox="1"/>
                <p:nvPr/>
              </p:nvSpPr>
              <p:spPr>
                <a:xfrm>
                  <a:off x="2805276" y="1429161"/>
                  <a:ext cx="2151321" cy="1351352"/>
                </a:xfrm>
                <a:prstGeom prst="rect">
                  <a:avLst/>
                </a:prstGeom>
                <a:noFill/>
              </p:spPr>
              <p:txBody>
                <a:bodyPr wrap="square">
                  <a:spAutoFit/>
                </a:bodyPr>
                <a:lstStyle/>
                <a:p>
                  <a:pPr marL="171450" marR="0" lvl="0" indent="-171450" algn="l" defTabSz="914400" rtl="0" eaLnBrk="1" fontAlgn="auto" latinLnBrk="0" hangingPunct="1">
                    <a:lnSpc>
                      <a:spcPct val="100000"/>
                    </a:lnSpc>
                    <a:spcBef>
                      <a:spcPts val="0"/>
                    </a:spcBef>
                    <a:spcAft>
                      <a:spcPts val="600"/>
                    </a:spcAft>
                    <a:buClrTx/>
                    <a:buSzTx/>
                    <a:buFont typeface="Arial" panose="020B0604020202020204" pitchFamily="34" charset="0"/>
                    <a:buChar char="•"/>
                    <a:tabLst/>
                    <a:defRPr/>
                  </a:pPr>
                  <a:r>
                    <a:rPr kumimoji="0" lang="en-AU" sz="1200" b="0" i="0" u="none" strike="noStrike" kern="100" cap="none" spc="0" normalizeH="0" baseline="0" noProof="0">
                      <a:ln>
                        <a:noFill/>
                      </a:ln>
                      <a:solidFill>
                        <a:srgbClr val="384965"/>
                      </a:solidFill>
                      <a:effectLst/>
                      <a:uLnTx/>
                      <a:uFillTx/>
                      <a:latin typeface="Arial"/>
                      <a:ea typeface="+mn-ea"/>
                      <a:cs typeface="Arial"/>
                    </a:rPr>
                    <a:t>No access to TMP (unless they are a nominated supervisor)</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AU" sz="1200" b="0" i="0" u="none" strike="noStrike" kern="100" cap="none" spc="0" normalizeH="0" baseline="0" noProof="0">
                      <a:ln>
                        <a:noFill/>
                      </a:ln>
                      <a:solidFill>
                        <a:srgbClr val="384965"/>
                      </a:solidFill>
                      <a:effectLst/>
                      <a:uLnTx/>
                      <a:uFillTx/>
                      <a:latin typeface="Arial"/>
                      <a:ea typeface="+mn-ea"/>
                      <a:cs typeface="Arial"/>
                    </a:rPr>
                    <a:t>Feedback and ratings for observation captures</a:t>
                  </a:r>
                </a:p>
              </p:txBody>
            </p:sp>
          </p:grpSp>
        </p:grpSp>
        <p:pic>
          <p:nvPicPr>
            <p:cNvPr id="112" name="Picture 111">
              <a:extLst>
                <a:ext uri="{FF2B5EF4-FFF2-40B4-BE49-F238E27FC236}">
                  <a16:creationId xmlns:a16="http://schemas.microsoft.com/office/drawing/2014/main" id="{CC84C3AA-E375-864B-9EEB-4A8FAA11DF80}"/>
                </a:ext>
              </a:extLst>
            </p:cNvPr>
            <p:cNvPicPr>
              <a:picLocks noChangeAspect="1"/>
            </p:cNvPicPr>
            <p:nvPr/>
          </p:nvPicPr>
          <p:blipFill>
            <a:blip r:embed="rId3"/>
            <a:stretch>
              <a:fillRect/>
            </a:stretch>
          </p:blipFill>
          <p:spPr>
            <a:xfrm>
              <a:off x="11530060" y="1978904"/>
              <a:ext cx="249867" cy="451377"/>
            </a:xfrm>
            <a:prstGeom prst="rect">
              <a:avLst/>
            </a:prstGeom>
          </p:spPr>
        </p:pic>
      </p:grpSp>
      <p:grpSp>
        <p:nvGrpSpPr>
          <p:cNvPr id="117" name="Group 116">
            <a:extLst>
              <a:ext uri="{FF2B5EF4-FFF2-40B4-BE49-F238E27FC236}">
                <a16:creationId xmlns:a16="http://schemas.microsoft.com/office/drawing/2014/main" id="{0A7E6E21-30C9-D20A-55AA-3F1CEBF7A8AC}"/>
              </a:ext>
            </a:extLst>
          </p:cNvPr>
          <p:cNvGrpSpPr/>
          <p:nvPr/>
        </p:nvGrpSpPr>
        <p:grpSpPr>
          <a:xfrm>
            <a:off x="5050719" y="1676215"/>
            <a:ext cx="2790382" cy="2238934"/>
            <a:chOff x="7824297" y="3737147"/>
            <a:chExt cx="4410647" cy="2891864"/>
          </a:xfrm>
          <a:solidFill>
            <a:schemeClr val="bg1"/>
          </a:solidFill>
        </p:grpSpPr>
        <p:grpSp>
          <p:nvGrpSpPr>
            <p:cNvPr id="68" name="Group 67">
              <a:extLst>
                <a:ext uri="{FF2B5EF4-FFF2-40B4-BE49-F238E27FC236}">
                  <a16:creationId xmlns:a16="http://schemas.microsoft.com/office/drawing/2014/main" id="{CE4912BC-219E-732A-11D3-9220B9C4F974}"/>
                </a:ext>
              </a:extLst>
            </p:cNvPr>
            <p:cNvGrpSpPr/>
            <p:nvPr/>
          </p:nvGrpSpPr>
          <p:grpSpPr>
            <a:xfrm>
              <a:off x="7824297" y="3737147"/>
              <a:ext cx="4410647" cy="2891864"/>
              <a:chOff x="2261354" y="893012"/>
              <a:chExt cx="2969202" cy="3084509"/>
            </a:xfrm>
            <a:grpFill/>
          </p:grpSpPr>
          <p:sp>
            <p:nvSpPr>
              <p:cNvPr id="69" name="Rectangle 68">
                <a:extLst>
                  <a:ext uri="{FF2B5EF4-FFF2-40B4-BE49-F238E27FC236}">
                    <a16:creationId xmlns:a16="http://schemas.microsoft.com/office/drawing/2014/main" id="{B74D53A4-3E51-3EBA-4D7C-ECBD3DC52F67}"/>
                  </a:ext>
                </a:extLst>
              </p:cNvPr>
              <p:cNvSpPr/>
              <p:nvPr/>
            </p:nvSpPr>
            <p:spPr>
              <a:xfrm>
                <a:off x="2261354" y="893012"/>
                <a:ext cx="2969202" cy="3084509"/>
              </a:xfrm>
              <a:prstGeom prst="rect">
                <a:avLst/>
              </a:prstGeom>
              <a:grpFill/>
              <a:ln>
                <a:solidFill>
                  <a:srgbClr val="49326B"/>
                </a:solidFill>
                <a:prstDash val="sys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AU" sz="1350" b="0" i="0" u="none" strike="noStrike" kern="1200" cap="none" spc="0" normalizeH="0" baseline="0" noProof="0">
                  <a:ln>
                    <a:noFill/>
                  </a:ln>
                  <a:solidFill>
                    <a:prstClr val="white"/>
                  </a:solidFill>
                  <a:effectLst/>
                  <a:uLnTx/>
                  <a:uFillTx/>
                  <a:latin typeface="Arial"/>
                  <a:ea typeface="+mn-ea"/>
                  <a:cs typeface="+mn-cs"/>
                </a:endParaRPr>
              </a:p>
            </p:txBody>
          </p:sp>
          <p:sp>
            <p:nvSpPr>
              <p:cNvPr id="70" name="TextBox 69">
                <a:extLst>
                  <a:ext uri="{FF2B5EF4-FFF2-40B4-BE49-F238E27FC236}">
                    <a16:creationId xmlns:a16="http://schemas.microsoft.com/office/drawing/2014/main" id="{99A5EE0E-E117-D5DB-6EE1-B29B1D1D0C37}"/>
                  </a:ext>
                </a:extLst>
              </p:cNvPr>
              <p:cNvSpPr txBox="1"/>
              <p:nvPr/>
            </p:nvSpPr>
            <p:spPr>
              <a:xfrm>
                <a:off x="2472402" y="1819287"/>
                <a:ext cx="2697484" cy="1359938"/>
              </a:xfrm>
              <a:prstGeom prst="rect">
                <a:avLst/>
              </a:prstGeom>
              <a:grpFill/>
            </p:spPr>
            <p:txBody>
              <a:bodyPr wrap="square">
                <a:spAutoFit/>
              </a:bodyPr>
              <a:lstStyle/>
              <a:p>
                <a:pPr marL="171450" marR="0" lvl="0" indent="-171450" algn="l"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AU" sz="1000" b="0" i="0" u="none" strike="noStrike" kern="100" cap="none" spc="0" normalizeH="0" baseline="0" noProof="0">
                    <a:ln>
                      <a:noFill/>
                    </a:ln>
                    <a:solidFill>
                      <a:prstClr val="black"/>
                    </a:solidFill>
                    <a:effectLst/>
                    <a:uLnTx/>
                    <a:uFillTx/>
                    <a:latin typeface="Arial" panose="020B0604020202020204" pitchFamily="34" charset="0"/>
                    <a:ea typeface="Aptos" panose="020B0004020202020204" pitchFamily="34" charset="0"/>
                    <a:cs typeface="Arial" panose="020B0604020202020204" pitchFamily="34" charset="0"/>
                  </a:rPr>
                  <a:t>Identify rotation learning opportunities</a:t>
                </a:r>
              </a:p>
              <a:p>
                <a:pPr marL="171450" marR="0" lvl="0" indent="-171450" algn="l"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AU" sz="1000" b="0" i="0" u="none" strike="noStrike" kern="100" cap="none" spc="0" normalizeH="0" baseline="0" noProof="0">
                    <a:ln>
                      <a:noFill/>
                    </a:ln>
                    <a:solidFill>
                      <a:prstClr val="black"/>
                    </a:solidFill>
                    <a:effectLst/>
                    <a:uLnTx/>
                    <a:uFillTx/>
                    <a:latin typeface="Arial" panose="020B0604020202020204" pitchFamily="34" charset="0"/>
                    <a:ea typeface="Aptos" panose="020B0004020202020204" pitchFamily="34" charset="0"/>
                    <a:cs typeface="Arial" panose="020B0604020202020204" pitchFamily="34" charset="0"/>
                  </a:rPr>
                  <a:t>Complete progress reports and make progression recommendations for a phase of training</a:t>
                </a:r>
              </a:p>
            </p:txBody>
          </p:sp>
        </p:grpSp>
        <p:pic>
          <p:nvPicPr>
            <p:cNvPr id="113" name="Picture 112">
              <a:extLst>
                <a:ext uri="{FF2B5EF4-FFF2-40B4-BE49-F238E27FC236}">
                  <a16:creationId xmlns:a16="http://schemas.microsoft.com/office/drawing/2014/main" id="{8F5D4A64-73A7-F67A-F0B9-7C7BCAFA7A0D}"/>
                </a:ext>
              </a:extLst>
            </p:cNvPr>
            <p:cNvPicPr>
              <a:picLocks noChangeAspect="1"/>
            </p:cNvPicPr>
            <p:nvPr/>
          </p:nvPicPr>
          <p:blipFill>
            <a:blip r:embed="rId4"/>
            <a:stretch>
              <a:fillRect/>
            </a:stretch>
          </p:blipFill>
          <p:spPr>
            <a:xfrm>
              <a:off x="11699326" y="6198869"/>
              <a:ext cx="429140" cy="333494"/>
            </a:xfrm>
            <a:prstGeom prst="rect">
              <a:avLst/>
            </a:prstGeom>
            <a:grpFill/>
          </p:spPr>
        </p:pic>
      </p:grpSp>
      <p:sp>
        <p:nvSpPr>
          <p:cNvPr id="7" name="Rectangle 6">
            <a:extLst>
              <a:ext uri="{FF2B5EF4-FFF2-40B4-BE49-F238E27FC236}">
                <a16:creationId xmlns:a16="http://schemas.microsoft.com/office/drawing/2014/main" id="{CE9E9489-9ED3-B79C-4B61-A4584D6F9B64}"/>
              </a:ext>
            </a:extLst>
          </p:cNvPr>
          <p:cNvSpPr/>
          <p:nvPr/>
        </p:nvSpPr>
        <p:spPr>
          <a:xfrm>
            <a:off x="474133" y="1076325"/>
            <a:ext cx="3949406" cy="3137828"/>
          </a:xfrm>
          <a:prstGeom prst="rect">
            <a:avLst/>
          </a:prstGeom>
          <a:solidFill>
            <a:srgbClr val="B3C0D5"/>
          </a:solidFill>
          <a:ln>
            <a:solidFill>
              <a:srgbClr val="384965"/>
            </a:solidFill>
            <a:prstDash val="sys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AU" sz="1350" b="0" i="0" u="none" strike="noStrike" kern="1200" cap="none" spc="0" normalizeH="0" baseline="0" noProof="0">
              <a:ln>
                <a:noFill/>
              </a:ln>
              <a:solidFill>
                <a:prstClr val="white"/>
              </a:solidFill>
              <a:effectLst/>
              <a:uLnTx/>
              <a:uFillTx/>
              <a:latin typeface="Arial"/>
              <a:ea typeface="+mn-ea"/>
              <a:cs typeface="+mn-cs"/>
            </a:endParaRPr>
          </a:p>
        </p:txBody>
      </p:sp>
      <p:sp>
        <p:nvSpPr>
          <p:cNvPr id="9" name="TextBox 8">
            <a:extLst>
              <a:ext uri="{FF2B5EF4-FFF2-40B4-BE49-F238E27FC236}">
                <a16:creationId xmlns:a16="http://schemas.microsoft.com/office/drawing/2014/main" id="{D07156CC-E243-5392-5096-7933F127041F}"/>
              </a:ext>
            </a:extLst>
          </p:cNvPr>
          <p:cNvSpPr txBox="1"/>
          <p:nvPr/>
        </p:nvSpPr>
        <p:spPr>
          <a:xfrm>
            <a:off x="557739" y="1609414"/>
            <a:ext cx="3811236" cy="2551148"/>
          </a:xfrm>
          <a:prstGeom prst="rect">
            <a:avLst/>
          </a:prstGeom>
          <a:noFill/>
        </p:spPr>
        <p:txBody>
          <a:bodyPr wrap="square" lIns="91440" tIns="45720" rIns="91440" bIns="45720" anchor="t">
            <a:spAutoFit/>
          </a:bodyPr>
          <a:lstStyle/>
          <a:p>
            <a:pPr marL="171450" marR="0" lvl="0" indent="-171450" algn="l"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AU" sz="1200" b="0" i="0" u="none" strike="noStrike" kern="100" cap="none" spc="0" normalizeH="0" baseline="0" noProof="0">
                <a:ln>
                  <a:noFill/>
                </a:ln>
                <a:solidFill>
                  <a:srgbClr val="384965"/>
                </a:solidFill>
                <a:effectLst/>
                <a:uLnTx/>
                <a:uFillTx/>
                <a:latin typeface="Arial"/>
                <a:ea typeface="Aptos" panose="020B0004020202020204" pitchFamily="34" charset="0"/>
                <a:cs typeface="Arial"/>
              </a:rPr>
              <a:t>Are nominated by trainees</a:t>
            </a:r>
          </a:p>
          <a:p>
            <a:pPr marL="171450" marR="0" lvl="0" indent="-171450" algn="l"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AU" sz="1200" b="0" i="0" u="none" strike="noStrike" kern="100" cap="none" spc="0" normalizeH="0" baseline="0" noProof="0">
                <a:ln>
                  <a:noFill/>
                </a:ln>
                <a:solidFill>
                  <a:srgbClr val="384965"/>
                </a:solidFill>
                <a:effectLst/>
                <a:uLnTx/>
                <a:uFillTx/>
                <a:latin typeface="Arial"/>
                <a:ea typeface="Aptos" panose="020B0004020202020204" pitchFamily="34" charset="0"/>
                <a:cs typeface="Arial"/>
              </a:rPr>
              <a:t>Have access to trainee dashboards</a:t>
            </a:r>
          </a:p>
          <a:p>
            <a:pPr marL="171450" marR="0" lvl="0" indent="-171450" algn="l"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AU" sz="1200" b="0" i="0" u="none" strike="noStrike" kern="100" cap="none" spc="0" normalizeH="0" baseline="0" noProof="0">
                <a:ln>
                  <a:noFill/>
                </a:ln>
                <a:solidFill>
                  <a:srgbClr val="384965"/>
                </a:solidFill>
                <a:effectLst/>
                <a:uLnTx/>
                <a:uFillTx/>
                <a:latin typeface="Arial"/>
                <a:ea typeface="Aptos" panose="020B0004020202020204" pitchFamily="34" charset="0"/>
                <a:cs typeface="Arial"/>
              </a:rPr>
              <a:t>Identify learning opportunities</a:t>
            </a:r>
          </a:p>
          <a:p>
            <a:pPr marL="171450" marR="0" lvl="0" indent="-171450" algn="l"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AU" sz="1200" b="0" i="0" u="none" strike="noStrike" kern="100" cap="none" spc="0" normalizeH="0" baseline="0" noProof="0">
                <a:ln>
                  <a:noFill/>
                </a:ln>
                <a:solidFill>
                  <a:srgbClr val="384965"/>
                </a:solidFill>
                <a:effectLst/>
                <a:uLnTx/>
                <a:uFillTx/>
                <a:latin typeface="Arial"/>
                <a:ea typeface="Aptos" panose="020B0004020202020204" pitchFamily="34" charset="0"/>
                <a:cs typeface="Arial"/>
              </a:rPr>
              <a:t>Plan how to achieve learning goals</a:t>
            </a:r>
          </a:p>
          <a:p>
            <a:pPr marL="171450" marR="0" lvl="0" indent="-171450" algn="l"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AU" sz="1200" b="0" i="0" u="none" strike="noStrike" kern="100" cap="none" spc="0" normalizeH="0" baseline="0" noProof="0">
                <a:ln>
                  <a:noFill/>
                </a:ln>
                <a:solidFill>
                  <a:srgbClr val="384965"/>
                </a:solidFill>
                <a:effectLst/>
                <a:uLnTx/>
                <a:uFillTx/>
                <a:latin typeface="Arial"/>
                <a:ea typeface="Aptos" panose="020B0004020202020204" pitchFamily="34" charset="0"/>
                <a:cs typeface="Arial"/>
              </a:rPr>
              <a:t>Review rotation plans</a:t>
            </a:r>
          </a:p>
          <a:p>
            <a:pPr marL="171450" marR="0" lvl="0" indent="-171450" algn="l"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AU" sz="1200" b="0" i="0" u="none" strike="noStrike" kern="100" cap="none" spc="0" normalizeH="0" baseline="0" noProof="0">
                <a:ln>
                  <a:noFill/>
                </a:ln>
                <a:solidFill>
                  <a:srgbClr val="384965"/>
                </a:solidFill>
                <a:effectLst/>
                <a:uLnTx/>
                <a:uFillTx/>
                <a:latin typeface="Arial"/>
                <a:ea typeface="Aptos" panose="020B0004020202020204" pitchFamily="34" charset="0"/>
                <a:cs typeface="Arial"/>
              </a:rPr>
              <a:t>Feed back on learning captures (optional)</a:t>
            </a:r>
          </a:p>
          <a:p>
            <a:pPr marL="171450" marR="0" lvl="0" indent="-171450" algn="l"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AU" sz="1200" b="0" i="0" u="none" strike="noStrike" kern="100" cap="none" spc="0" normalizeH="0" baseline="0" noProof="0">
                <a:ln>
                  <a:noFill/>
                </a:ln>
                <a:solidFill>
                  <a:srgbClr val="384965"/>
                </a:solidFill>
                <a:effectLst/>
                <a:uLnTx/>
                <a:uFillTx/>
                <a:latin typeface="Arial"/>
                <a:ea typeface="Aptos" panose="020B0004020202020204" pitchFamily="34" charset="0"/>
                <a:cs typeface="Arial"/>
              </a:rPr>
              <a:t>Feedback on and rate observation captures</a:t>
            </a:r>
          </a:p>
          <a:p>
            <a:pPr marL="171450" marR="0" lvl="0" indent="-171450" algn="l"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AU" sz="1200" b="0" i="0" u="none" strike="noStrike" kern="100" cap="none" spc="0" normalizeH="0" baseline="0" noProof="0">
                <a:ln>
                  <a:noFill/>
                </a:ln>
                <a:solidFill>
                  <a:srgbClr val="384965"/>
                </a:solidFill>
                <a:effectLst/>
                <a:uLnTx/>
                <a:uFillTx/>
                <a:latin typeface="Arial"/>
                <a:ea typeface="Aptos" panose="020B0004020202020204" pitchFamily="34" charset="0"/>
                <a:cs typeface="Arial"/>
              </a:rPr>
              <a:t>Complete progress reports and make a progression decision</a:t>
            </a:r>
          </a:p>
        </p:txBody>
      </p:sp>
      <p:grpSp>
        <p:nvGrpSpPr>
          <p:cNvPr id="6" name="Group 5">
            <a:extLst>
              <a:ext uri="{FF2B5EF4-FFF2-40B4-BE49-F238E27FC236}">
                <a16:creationId xmlns:a16="http://schemas.microsoft.com/office/drawing/2014/main" id="{7851293E-4F01-F7DD-22E4-42621839D94D}"/>
              </a:ext>
            </a:extLst>
          </p:cNvPr>
          <p:cNvGrpSpPr/>
          <p:nvPr/>
        </p:nvGrpSpPr>
        <p:grpSpPr>
          <a:xfrm>
            <a:off x="8173039" y="1687996"/>
            <a:ext cx="3194619" cy="2246335"/>
            <a:chOff x="8029219" y="760574"/>
            <a:chExt cx="4361407" cy="2891864"/>
          </a:xfrm>
        </p:grpSpPr>
        <p:grpSp>
          <p:nvGrpSpPr>
            <p:cNvPr id="8" name="Group 7">
              <a:extLst>
                <a:ext uri="{FF2B5EF4-FFF2-40B4-BE49-F238E27FC236}">
                  <a16:creationId xmlns:a16="http://schemas.microsoft.com/office/drawing/2014/main" id="{DCA8B600-8B48-7243-575F-BDE9213F47C4}"/>
                </a:ext>
              </a:extLst>
            </p:cNvPr>
            <p:cNvGrpSpPr/>
            <p:nvPr/>
          </p:nvGrpSpPr>
          <p:grpSpPr>
            <a:xfrm>
              <a:off x="8029219" y="760574"/>
              <a:ext cx="4361407" cy="2891864"/>
              <a:chOff x="2399305" y="-2281849"/>
              <a:chExt cx="2936054" cy="3084509"/>
            </a:xfrm>
          </p:grpSpPr>
          <p:grpSp>
            <p:nvGrpSpPr>
              <p:cNvPr id="12" name="Group 11">
                <a:extLst>
                  <a:ext uri="{FF2B5EF4-FFF2-40B4-BE49-F238E27FC236}">
                    <a16:creationId xmlns:a16="http://schemas.microsoft.com/office/drawing/2014/main" id="{C84316CC-B0C5-7987-3B0D-48EC21A42C53}"/>
                  </a:ext>
                </a:extLst>
              </p:cNvPr>
              <p:cNvGrpSpPr/>
              <p:nvPr/>
            </p:nvGrpSpPr>
            <p:grpSpPr>
              <a:xfrm>
                <a:off x="2647506" y="-2281849"/>
                <a:ext cx="2522379" cy="3084509"/>
                <a:chOff x="2647506" y="-2281849"/>
                <a:chExt cx="2522379" cy="3084509"/>
              </a:xfrm>
            </p:grpSpPr>
            <p:sp>
              <p:nvSpPr>
                <p:cNvPr id="13" name="Rectangle 12">
                  <a:extLst>
                    <a:ext uri="{FF2B5EF4-FFF2-40B4-BE49-F238E27FC236}">
                      <a16:creationId xmlns:a16="http://schemas.microsoft.com/office/drawing/2014/main" id="{1E9A3FDD-FDAD-A296-FB4D-8A7F1880497F}"/>
                    </a:ext>
                  </a:extLst>
                </p:cNvPr>
                <p:cNvSpPr/>
                <p:nvPr/>
              </p:nvSpPr>
              <p:spPr>
                <a:xfrm>
                  <a:off x="2647506" y="-2281849"/>
                  <a:ext cx="2522379" cy="3084509"/>
                </a:xfrm>
                <a:prstGeom prst="rect">
                  <a:avLst/>
                </a:prstGeom>
                <a:solidFill>
                  <a:schemeClr val="bg1"/>
                </a:solidFill>
                <a:ln>
                  <a:solidFill>
                    <a:srgbClr val="49326B"/>
                  </a:solidFill>
                  <a:prstDash val="sys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AU" sz="1350" b="0" i="0" u="none" strike="noStrike" kern="1200" cap="none" spc="0" normalizeH="0" baseline="0" noProof="0">
                    <a:ln>
                      <a:noFill/>
                    </a:ln>
                    <a:solidFill>
                      <a:prstClr val="white"/>
                    </a:solidFill>
                    <a:effectLst/>
                    <a:uLnTx/>
                    <a:uFillTx/>
                    <a:latin typeface="Arial"/>
                    <a:ea typeface="+mn-ea"/>
                    <a:cs typeface="+mn-cs"/>
                  </a:endParaRPr>
                </a:p>
              </p:txBody>
            </p:sp>
            <p:sp>
              <p:nvSpPr>
                <p:cNvPr id="14" name="TextBox 13">
                  <a:extLst>
                    <a:ext uri="{FF2B5EF4-FFF2-40B4-BE49-F238E27FC236}">
                      <a16:creationId xmlns:a16="http://schemas.microsoft.com/office/drawing/2014/main" id="{D8F5BFD2-3554-70D5-8B5F-F566A0E49B26}"/>
                    </a:ext>
                  </a:extLst>
                </p:cNvPr>
                <p:cNvSpPr txBox="1"/>
                <p:nvPr/>
              </p:nvSpPr>
              <p:spPr>
                <a:xfrm>
                  <a:off x="2721556" y="-1628140"/>
                  <a:ext cx="2291551" cy="1995959"/>
                </a:xfrm>
                <a:prstGeom prst="rect">
                  <a:avLst/>
                </a:prstGeom>
                <a:noFill/>
              </p:spPr>
              <p:txBody>
                <a:bodyPr wrap="square">
                  <a:spAutoFit/>
                </a:bodyPr>
                <a:lstStyle/>
                <a:p>
                  <a:pPr marL="171450" marR="0" lvl="0" indent="-171450" algn="l"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US" sz="1000" b="0" i="0" u="none" strike="noStrike" kern="1200" cap="none" spc="0" normalizeH="0" baseline="0" noProof="0">
                      <a:ln>
                        <a:noFill/>
                      </a:ln>
                      <a:solidFill>
                        <a:prstClr val="black"/>
                      </a:solidFill>
                      <a:effectLst/>
                      <a:uLnTx/>
                      <a:uFillTx/>
                      <a:latin typeface="Arial"/>
                      <a:ea typeface="+mn-ea"/>
                      <a:cs typeface="+mn-cs"/>
                    </a:rPr>
                    <a:t>The research project supervisor guides trainees with their project choice, method, data analysis and interpretation, and quality of written and oral presentation</a:t>
                  </a:r>
                  <a:endParaRPr kumimoji="0" lang="en-AU" sz="1000" b="0" i="0" u="none" strike="noStrike" kern="100" cap="none" spc="0" normalizeH="0" baseline="0" noProof="0">
                    <a:ln>
                      <a:noFill/>
                    </a:ln>
                    <a:solidFill>
                      <a:prstClr val="black"/>
                    </a:solidFill>
                    <a:effectLst/>
                    <a:uLnTx/>
                    <a:uFillTx/>
                    <a:latin typeface="Arial" panose="020B0604020202020204" pitchFamily="34" charset="0"/>
                    <a:ea typeface="Aptos" panose="020B0004020202020204" pitchFamily="34" charset="0"/>
                    <a:cs typeface="Arial" panose="020B0604020202020204" pitchFamily="34" charset="0"/>
                  </a:endParaRPr>
                </a:p>
              </p:txBody>
            </p:sp>
          </p:grpSp>
          <p:sp>
            <p:nvSpPr>
              <p:cNvPr id="11" name="Title 1">
                <a:extLst>
                  <a:ext uri="{FF2B5EF4-FFF2-40B4-BE49-F238E27FC236}">
                    <a16:creationId xmlns:a16="http://schemas.microsoft.com/office/drawing/2014/main" id="{B9ACD044-36EA-6DD9-DDA6-A07844E56808}"/>
                  </a:ext>
                </a:extLst>
              </p:cNvPr>
              <p:cNvSpPr txBox="1">
                <a:spLocks/>
              </p:cNvSpPr>
              <p:nvPr/>
            </p:nvSpPr>
            <p:spPr>
              <a:xfrm>
                <a:off x="2399305" y="-2119995"/>
                <a:ext cx="2936054" cy="850924"/>
              </a:xfrm>
              <a:prstGeom prst="rect">
                <a:avLst/>
              </a:prstGeom>
            </p:spPr>
            <p:txBody>
              <a:bodyPr lIns="91440" tIns="45720" rIns="91440" bIns="45720" anchor="t">
                <a:noAutofit/>
              </a:bodyPr>
              <a:lstStyle>
                <a:lvl1pPr algn="ctr" defTabSz="914400" rtl="0" eaLnBrk="1" latinLnBrk="0" hangingPunct="1">
                  <a:spcBef>
                    <a:spcPct val="0"/>
                  </a:spcBef>
                  <a:buNone/>
                  <a:defRPr sz="4000" b="1" i="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US" sz="1200" b="1" i="0" u="none" strike="noStrike" kern="1200" cap="none" spc="0" normalizeH="0" baseline="0" noProof="0">
                    <a:ln>
                      <a:noFill/>
                    </a:ln>
                    <a:solidFill>
                      <a:srgbClr val="49326B"/>
                    </a:solidFill>
                    <a:effectLst/>
                    <a:uLnTx/>
                    <a:uFillTx/>
                    <a:latin typeface="Arial"/>
                    <a:ea typeface="+mj-ea"/>
                    <a:cs typeface="Arial"/>
                  </a:rPr>
                  <a:t>Research Project Supervisor </a:t>
                </a:r>
              </a:p>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US" sz="900" b="1" i="0" u="none" strike="noStrike" kern="1200" cap="none" spc="0" normalizeH="0" baseline="0" noProof="0">
                    <a:ln>
                      <a:noFill/>
                    </a:ln>
                    <a:solidFill>
                      <a:srgbClr val="49326B"/>
                    </a:solidFill>
                    <a:effectLst/>
                    <a:uLnTx/>
                    <a:uFillTx/>
                    <a:latin typeface="Arial"/>
                    <a:ea typeface="+mj-ea"/>
                    <a:cs typeface="Arial"/>
                  </a:rPr>
                  <a:t>Advanced Training </a:t>
                </a:r>
                <a:endParaRPr kumimoji="0" lang="en-AU" sz="900" b="1" i="0" u="none" strike="noStrike" kern="1200" cap="none" spc="0" normalizeH="0" baseline="0" noProof="0">
                  <a:ln>
                    <a:noFill/>
                  </a:ln>
                  <a:solidFill>
                    <a:prstClr val="black"/>
                  </a:solidFill>
                  <a:effectLst/>
                  <a:uLnTx/>
                  <a:uFillTx/>
                  <a:latin typeface="Georgia"/>
                  <a:ea typeface="+mj-ea"/>
                  <a:cs typeface="+mj-cs"/>
                </a:endParaRPr>
              </a:p>
            </p:txBody>
          </p:sp>
        </p:grpSp>
        <p:pic>
          <p:nvPicPr>
            <p:cNvPr id="10" name="Picture 9">
              <a:extLst>
                <a:ext uri="{FF2B5EF4-FFF2-40B4-BE49-F238E27FC236}">
                  <a16:creationId xmlns:a16="http://schemas.microsoft.com/office/drawing/2014/main" id="{DD3DA71D-9B6D-6BCB-C3F4-F0DCE0752201}"/>
                </a:ext>
              </a:extLst>
            </p:cNvPr>
            <p:cNvPicPr>
              <a:picLocks noChangeAspect="1"/>
            </p:cNvPicPr>
            <p:nvPr/>
          </p:nvPicPr>
          <p:blipFill>
            <a:blip r:embed="rId4"/>
            <a:stretch>
              <a:fillRect/>
            </a:stretch>
          </p:blipFill>
          <p:spPr>
            <a:xfrm>
              <a:off x="11651212" y="3153209"/>
              <a:ext cx="370718" cy="351381"/>
            </a:xfrm>
            <a:prstGeom prst="rect">
              <a:avLst/>
            </a:prstGeom>
          </p:spPr>
        </p:pic>
      </p:grpSp>
      <p:sp>
        <p:nvSpPr>
          <p:cNvPr id="124" name="Straight Connector 123">
            <a:extLst>
              <a:ext uri="{FF2B5EF4-FFF2-40B4-BE49-F238E27FC236}">
                <a16:creationId xmlns:a16="http://schemas.microsoft.com/office/drawing/2014/main" id="{ED40B8EE-4BEF-00C7-2B28-3C4F0F120B7C}"/>
              </a:ext>
            </a:extLst>
          </p:cNvPr>
          <p:cNvSpPr/>
          <p:nvPr/>
        </p:nvSpPr>
        <p:spPr>
          <a:xfrm flipV="1">
            <a:off x="691753" y="635375"/>
            <a:ext cx="10808493" cy="28575"/>
          </a:xfrm>
          <a:prstGeom prst="line">
            <a:avLst/>
          </a:pr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AU" sz="1800" b="0" i="0" u="none" strike="noStrike" kern="1200" cap="none" spc="0" normalizeH="0" baseline="0" noProof="0">
              <a:ln>
                <a:noFill/>
              </a:ln>
              <a:solidFill>
                <a:prstClr val="white"/>
              </a:solidFill>
              <a:effectLst/>
              <a:uLnTx/>
              <a:uFillTx/>
              <a:latin typeface="Arial"/>
              <a:ea typeface="+mn-ea"/>
              <a:cs typeface="+mn-cs"/>
            </a:endParaRPr>
          </a:p>
        </p:txBody>
      </p:sp>
      <p:sp>
        <p:nvSpPr>
          <p:cNvPr id="125" name="Title 1">
            <a:extLst>
              <a:ext uri="{FF2B5EF4-FFF2-40B4-BE49-F238E27FC236}">
                <a16:creationId xmlns:a16="http://schemas.microsoft.com/office/drawing/2014/main" id="{D7A9DE43-9495-FD3E-8364-3075D0B82E96}"/>
              </a:ext>
            </a:extLst>
          </p:cNvPr>
          <p:cNvSpPr txBox="1">
            <a:spLocks/>
          </p:cNvSpPr>
          <p:nvPr/>
        </p:nvSpPr>
        <p:spPr>
          <a:xfrm>
            <a:off x="609600" y="1"/>
            <a:ext cx="10972800" cy="663950"/>
          </a:xfrm>
          <a:prstGeom prst="rect">
            <a:avLst/>
          </a:prstGeom>
        </p:spPr>
        <p:txBody>
          <a:bodyPr/>
          <a:lstStyle>
            <a:lvl1pPr algn="ctr" defTabSz="914400" rtl="0" eaLnBrk="1" latinLnBrk="0" hangingPunct="1">
              <a:spcBef>
                <a:spcPct val="0"/>
              </a:spcBef>
              <a:buNone/>
              <a:defRPr sz="4000" b="1" i="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US" sz="3100" b="1" i="0" u="none" strike="noStrike" kern="1200" cap="none" spc="0" normalizeH="0" baseline="0" noProof="0">
                <a:ln>
                  <a:noFill/>
                </a:ln>
                <a:solidFill>
                  <a:srgbClr val="384967"/>
                </a:solidFill>
                <a:effectLst/>
                <a:uLnTx/>
                <a:uFillTx/>
                <a:latin typeface="Georgia"/>
                <a:ea typeface="+mj-ea"/>
                <a:cs typeface="+mj-cs"/>
              </a:rPr>
              <a:t>Supervision overview for Advanced Training </a:t>
            </a:r>
            <a:endParaRPr kumimoji="0" lang="en-AU" sz="3100" b="1" i="0" u="none" strike="noStrike" kern="1200" cap="none" spc="0" normalizeH="0" baseline="0" noProof="0">
              <a:ln>
                <a:noFill/>
              </a:ln>
              <a:solidFill>
                <a:srgbClr val="384967"/>
              </a:solidFill>
              <a:effectLst/>
              <a:uLnTx/>
              <a:uFillTx/>
              <a:latin typeface="Georgia" panose="02040502050405020303" pitchFamily="18" charset="0"/>
              <a:ea typeface="+mj-ea"/>
              <a:cs typeface="+mj-cs"/>
            </a:endParaRPr>
          </a:p>
        </p:txBody>
      </p:sp>
      <p:sp>
        <p:nvSpPr>
          <p:cNvPr id="126" name="Title 1">
            <a:extLst>
              <a:ext uri="{FF2B5EF4-FFF2-40B4-BE49-F238E27FC236}">
                <a16:creationId xmlns:a16="http://schemas.microsoft.com/office/drawing/2014/main" id="{5FC06405-B5A8-E4ED-B413-FFF57DCC2059}"/>
              </a:ext>
            </a:extLst>
          </p:cNvPr>
          <p:cNvSpPr txBox="1">
            <a:spLocks/>
          </p:cNvSpPr>
          <p:nvPr/>
        </p:nvSpPr>
        <p:spPr>
          <a:xfrm>
            <a:off x="591161" y="1151115"/>
            <a:ext cx="3731786" cy="387307"/>
          </a:xfrm>
          <a:prstGeom prst="rect">
            <a:avLst/>
          </a:prstGeom>
        </p:spPr>
        <p:txBody>
          <a:bodyPr>
            <a:normAutofit/>
          </a:bodyPr>
          <a:lstStyle>
            <a:lvl1pPr algn="ctr" defTabSz="914400" rtl="0" eaLnBrk="1" latinLnBrk="0" hangingPunct="1">
              <a:spcBef>
                <a:spcPct val="0"/>
              </a:spcBef>
              <a:buNone/>
              <a:defRPr sz="4000" b="1" i="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US" sz="1800" b="1" i="0" u="none" strike="noStrike" kern="1200" cap="none" spc="0" normalizeH="0" baseline="0" noProof="0">
                <a:ln>
                  <a:noFill/>
                </a:ln>
                <a:solidFill>
                  <a:srgbClr val="384965"/>
                </a:solidFill>
                <a:effectLst/>
                <a:uLnTx/>
                <a:uFillTx/>
                <a:latin typeface="Arial" panose="020B0604020202020204" pitchFamily="34" charset="0"/>
                <a:ea typeface="+mj-ea"/>
                <a:cs typeface="Arial" panose="020B0604020202020204" pitchFamily="34" charset="0"/>
              </a:rPr>
              <a:t>All supervisors </a:t>
            </a:r>
            <a:endParaRPr kumimoji="0" lang="en-AU" sz="1800" b="1" i="0" u="none" strike="noStrike" kern="1200" cap="none" spc="0" normalizeH="0" baseline="0" noProof="0">
              <a:ln>
                <a:noFill/>
              </a:ln>
              <a:solidFill>
                <a:srgbClr val="384965"/>
              </a:solidFill>
              <a:effectLst/>
              <a:uLnTx/>
              <a:uFillTx/>
              <a:latin typeface="Arial" panose="020B0604020202020204" pitchFamily="34" charset="0"/>
              <a:ea typeface="+mj-ea"/>
              <a:cs typeface="Arial" panose="020B0604020202020204" pitchFamily="34" charset="0"/>
            </a:endParaRPr>
          </a:p>
        </p:txBody>
      </p:sp>
      <p:sp>
        <p:nvSpPr>
          <p:cNvPr id="17" name="TextBox 16">
            <a:extLst>
              <a:ext uri="{FF2B5EF4-FFF2-40B4-BE49-F238E27FC236}">
                <a16:creationId xmlns:a16="http://schemas.microsoft.com/office/drawing/2014/main" id="{199FE131-9761-446E-7446-62DCEBAC17D4}"/>
              </a:ext>
            </a:extLst>
          </p:cNvPr>
          <p:cNvSpPr txBox="1"/>
          <p:nvPr/>
        </p:nvSpPr>
        <p:spPr>
          <a:xfrm>
            <a:off x="6445910" y="1116830"/>
            <a:ext cx="3345480"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a:ln>
                  <a:noFill/>
                </a:ln>
                <a:solidFill>
                  <a:srgbClr val="384967"/>
                </a:solidFill>
                <a:effectLst/>
                <a:uLnTx/>
                <a:uFillTx/>
                <a:latin typeface="Arial"/>
                <a:ea typeface="+mn-ea"/>
                <a:cs typeface="+mn-cs"/>
              </a:rPr>
              <a:t>Role specific activities </a:t>
            </a:r>
            <a:endParaRPr kumimoji="0" lang="en-AU" sz="1800" b="1" i="0" u="none" strike="noStrike" kern="1200" cap="none" spc="0" normalizeH="0" baseline="0" noProof="0">
              <a:ln>
                <a:noFill/>
              </a:ln>
              <a:solidFill>
                <a:srgbClr val="384967"/>
              </a:solidFill>
              <a:effectLst/>
              <a:uLnTx/>
              <a:uFillTx/>
              <a:latin typeface="Arial"/>
              <a:ea typeface="+mn-ea"/>
              <a:cs typeface="+mn-cs"/>
            </a:endParaRPr>
          </a:p>
        </p:txBody>
      </p:sp>
      <p:sp>
        <p:nvSpPr>
          <p:cNvPr id="3" name="Title 1">
            <a:extLst>
              <a:ext uri="{FF2B5EF4-FFF2-40B4-BE49-F238E27FC236}">
                <a16:creationId xmlns:a16="http://schemas.microsoft.com/office/drawing/2014/main" id="{C1BE15B7-DF04-C3B5-6762-6A72723E928A}"/>
              </a:ext>
            </a:extLst>
          </p:cNvPr>
          <p:cNvSpPr txBox="1">
            <a:spLocks/>
          </p:cNvSpPr>
          <p:nvPr/>
        </p:nvSpPr>
        <p:spPr>
          <a:xfrm>
            <a:off x="5179545" y="1821036"/>
            <a:ext cx="2661556" cy="617655"/>
          </a:xfrm>
          <a:prstGeom prst="rect">
            <a:avLst/>
          </a:prstGeom>
          <a:solidFill>
            <a:schemeClr val="bg1"/>
          </a:solidFill>
        </p:spPr>
        <p:txBody>
          <a:bodyPr lIns="91440" tIns="45720" rIns="91440" bIns="45720" anchor="t">
            <a:normAutofit/>
          </a:bodyPr>
          <a:lstStyle>
            <a:lvl1pPr algn="ctr" defTabSz="914400" rtl="0" eaLnBrk="1" latinLnBrk="0" hangingPunct="1">
              <a:spcBef>
                <a:spcPct val="0"/>
              </a:spcBef>
              <a:buNone/>
              <a:defRPr sz="4000" b="1" i="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US" sz="1200" b="1" i="0" u="none" strike="noStrike" kern="1200" cap="none" spc="0" normalizeH="0" baseline="0" noProof="0">
                <a:ln>
                  <a:noFill/>
                </a:ln>
                <a:solidFill>
                  <a:srgbClr val="49326B"/>
                </a:solidFill>
                <a:effectLst/>
                <a:uLnTx/>
                <a:uFillTx/>
                <a:latin typeface="Arial"/>
                <a:ea typeface="+mj-ea"/>
                <a:cs typeface="Arial"/>
              </a:rPr>
              <a:t>Rotation Supervisor </a:t>
            </a:r>
          </a:p>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US" sz="900" b="1" i="0" u="none" strike="noStrike" kern="1200" cap="none" spc="0" normalizeH="0" baseline="0" noProof="0">
                <a:ln>
                  <a:noFill/>
                </a:ln>
                <a:solidFill>
                  <a:srgbClr val="49326B"/>
                </a:solidFill>
                <a:effectLst/>
                <a:uLnTx/>
                <a:uFillTx/>
                <a:latin typeface="Arial"/>
                <a:ea typeface="+mj-ea"/>
                <a:cs typeface="Arial"/>
              </a:rPr>
              <a:t>Advanced Training </a:t>
            </a:r>
            <a:endParaRPr kumimoji="0" lang="en-AU" sz="900" b="1" i="0" u="none" strike="noStrike" kern="1200" cap="none" spc="0" normalizeH="0" baseline="0" noProof="0">
              <a:ln>
                <a:noFill/>
              </a:ln>
              <a:solidFill>
                <a:prstClr val="black"/>
              </a:solidFill>
              <a:effectLst/>
              <a:uLnTx/>
              <a:uFillTx/>
              <a:latin typeface="Georgia"/>
              <a:ea typeface="+mj-ea"/>
              <a:cs typeface="+mj-cs"/>
            </a:endParaRPr>
          </a:p>
        </p:txBody>
      </p:sp>
      <p:cxnSp>
        <p:nvCxnSpPr>
          <p:cNvPr id="5" name="Straight Connector 4">
            <a:extLst>
              <a:ext uri="{FF2B5EF4-FFF2-40B4-BE49-F238E27FC236}">
                <a16:creationId xmlns:a16="http://schemas.microsoft.com/office/drawing/2014/main" id="{36602EF8-CED2-13D8-CA8D-7EF65E56B10E}"/>
              </a:ext>
            </a:extLst>
          </p:cNvPr>
          <p:cNvCxnSpPr>
            <a:cxnSpLocks/>
          </p:cNvCxnSpPr>
          <p:nvPr/>
        </p:nvCxnSpPr>
        <p:spPr>
          <a:xfrm>
            <a:off x="4438487" y="2969727"/>
            <a:ext cx="472670" cy="0"/>
          </a:xfrm>
          <a:prstGeom prst="line">
            <a:avLst/>
          </a:prstGeom>
          <a:ln w="19050">
            <a:solidFill>
              <a:srgbClr val="384965"/>
            </a:solidFill>
          </a:ln>
        </p:spPr>
        <p:style>
          <a:lnRef idx="1">
            <a:schemeClr val="accent1"/>
          </a:lnRef>
          <a:fillRef idx="0">
            <a:schemeClr val="accent1"/>
          </a:fillRef>
          <a:effectRef idx="0">
            <a:schemeClr val="accent1"/>
          </a:effectRef>
          <a:fontRef idx="minor">
            <a:schemeClr val="tx1"/>
          </a:fontRef>
        </p:style>
      </p:cxnSp>
      <p:sp>
        <p:nvSpPr>
          <p:cNvPr id="4" name="Rectangle 3">
            <a:extLst>
              <a:ext uri="{FF2B5EF4-FFF2-40B4-BE49-F238E27FC236}">
                <a16:creationId xmlns:a16="http://schemas.microsoft.com/office/drawing/2014/main" id="{BA82F401-9B82-7B9D-F71F-74002467559E}"/>
              </a:ext>
            </a:extLst>
          </p:cNvPr>
          <p:cNvSpPr/>
          <p:nvPr/>
        </p:nvSpPr>
        <p:spPr>
          <a:xfrm>
            <a:off x="4872723" y="4330575"/>
            <a:ext cx="6469956" cy="2262922"/>
          </a:xfrm>
          <a:prstGeom prst="rect">
            <a:avLst/>
          </a:prstGeom>
          <a:solidFill>
            <a:srgbClr val="C5932B">
              <a:alpha val="25098"/>
            </a:srgbClr>
          </a:solidFill>
          <a:ln>
            <a:solidFill>
              <a:srgbClr val="C5932B"/>
            </a:solidFill>
            <a:prstDash val="sys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AU" sz="1800" b="0" i="0" u="none" strike="noStrike" kern="1200" cap="none" spc="0" normalizeH="0" baseline="0" noProof="0">
              <a:ln>
                <a:noFill/>
              </a:ln>
              <a:solidFill>
                <a:srgbClr val="384967"/>
              </a:solidFill>
              <a:effectLst/>
              <a:uLnTx/>
              <a:uFillTx/>
              <a:latin typeface="Arial"/>
              <a:ea typeface="+mn-ea"/>
              <a:cs typeface="+mn-cs"/>
            </a:endParaRPr>
          </a:p>
        </p:txBody>
      </p:sp>
      <p:sp>
        <p:nvSpPr>
          <p:cNvPr id="18" name="Rectangle 17">
            <a:extLst>
              <a:ext uri="{FF2B5EF4-FFF2-40B4-BE49-F238E27FC236}">
                <a16:creationId xmlns:a16="http://schemas.microsoft.com/office/drawing/2014/main" id="{2817367D-C7AA-0CB6-C2A4-94C78F5C4ADE}"/>
              </a:ext>
            </a:extLst>
          </p:cNvPr>
          <p:cNvSpPr/>
          <p:nvPr/>
        </p:nvSpPr>
        <p:spPr>
          <a:xfrm>
            <a:off x="5023770" y="4518690"/>
            <a:ext cx="2844279" cy="1749815"/>
          </a:xfrm>
          <a:prstGeom prst="rect">
            <a:avLst/>
          </a:prstGeom>
          <a:solidFill>
            <a:schemeClr val="bg1"/>
          </a:solidFill>
          <a:ln>
            <a:solidFill>
              <a:srgbClr val="6088AC"/>
            </a:solidFill>
            <a:prstDash val="sys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AU" sz="1350" b="0" i="0" u="none" strike="noStrike" kern="1200" cap="none" spc="0" normalizeH="0" baseline="0" noProof="0">
              <a:ln>
                <a:noFill/>
              </a:ln>
              <a:solidFill>
                <a:prstClr val="white"/>
              </a:solidFill>
              <a:effectLst/>
              <a:uLnTx/>
              <a:uFillTx/>
              <a:latin typeface="Arial"/>
              <a:ea typeface="+mn-ea"/>
              <a:cs typeface="+mn-cs"/>
            </a:endParaRPr>
          </a:p>
        </p:txBody>
      </p:sp>
      <p:sp>
        <p:nvSpPr>
          <p:cNvPr id="19" name="TextBox 30">
            <a:extLst>
              <a:ext uri="{FF2B5EF4-FFF2-40B4-BE49-F238E27FC236}">
                <a16:creationId xmlns:a16="http://schemas.microsoft.com/office/drawing/2014/main" id="{E98F1E44-F459-A9FA-B44E-64F57F03853E}"/>
              </a:ext>
            </a:extLst>
          </p:cNvPr>
          <p:cNvSpPr txBox="1"/>
          <p:nvPr/>
        </p:nvSpPr>
        <p:spPr>
          <a:xfrm>
            <a:off x="5050719" y="4973833"/>
            <a:ext cx="2685034" cy="1491351"/>
          </a:xfrm>
          <a:prstGeom prst="rect">
            <a:avLst/>
          </a:prstGeom>
          <a:noFill/>
        </p:spPr>
        <p:txBody>
          <a:bodyPr wrap="square" lIns="91440" tIns="45720" rIns="91440" bIns="4572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marR="0" lvl="0" indent="-171450" algn="l"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AU" sz="1000" b="0" i="0" u="none" strike="noStrike" kern="100" cap="none" spc="0" normalizeH="0" baseline="0" noProof="0">
                <a:ln>
                  <a:noFill/>
                </a:ln>
                <a:solidFill>
                  <a:prstClr val="black"/>
                </a:solidFill>
                <a:effectLst/>
                <a:uLnTx/>
                <a:uFillTx/>
                <a:latin typeface="Arial"/>
                <a:ea typeface="Aptos" panose="020B0004020202020204" pitchFamily="34" charset="0"/>
                <a:cs typeface="Arial"/>
              </a:rPr>
              <a:t>Review and assess trainee’s progress</a:t>
            </a:r>
          </a:p>
          <a:p>
            <a:pPr marL="171450" marR="0" lvl="0" indent="-171450" algn="l"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AU" sz="1000" b="0" i="0" u="none" strike="noStrike" kern="100" cap="none" spc="0" normalizeH="0" baseline="0" noProof="0">
                <a:ln>
                  <a:noFill/>
                </a:ln>
                <a:solidFill>
                  <a:prstClr val="black"/>
                </a:solidFill>
                <a:effectLst/>
                <a:uLnTx/>
                <a:uFillTx/>
                <a:latin typeface="Arial"/>
                <a:ea typeface="Aptos" panose="020B0004020202020204" pitchFamily="34" charset="0"/>
                <a:cs typeface="Arial"/>
              </a:rPr>
              <a:t>Report on progress decisions</a:t>
            </a:r>
          </a:p>
          <a:p>
            <a:pPr marL="171450" marR="0" lvl="0" indent="-171450" algn="l"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AU" sz="1000" b="0" i="0" u="none" strike="noStrike" kern="100" cap="none" spc="0" normalizeH="0" baseline="0" noProof="0">
                <a:ln>
                  <a:noFill/>
                </a:ln>
                <a:solidFill>
                  <a:prstClr val="black"/>
                </a:solidFill>
                <a:effectLst/>
                <a:uLnTx/>
                <a:uFillTx/>
                <a:latin typeface="Arial"/>
                <a:ea typeface="Aptos" panose="020B0004020202020204" pitchFamily="34" charset="0"/>
                <a:cs typeface="Arial"/>
              </a:rPr>
              <a:t>Monitor local training delivery</a:t>
            </a:r>
          </a:p>
          <a:p>
            <a:pPr marL="171450" marR="0" lvl="0" indent="-171450" algn="l"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AU" sz="1000" b="0" i="0" u="none" strike="noStrike" kern="100" cap="none" spc="0" normalizeH="0" baseline="0" noProof="0">
                <a:ln>
                  <a:noFill/>
                </a:ln>
                <a:solidFill>
                  <a:prstClr val="black"/>
                </a:solidFill>
                <a:effectLst/>
                <a:uLnTx/>
                <a:uFillTx/>
                <a:latin typeface="Arial"/>
                <a:ea typeface="Aptos" panose="020B0004020202020204" pitchFamily="34" charset="0"/>
                <a:cs typeface="Arial"/>
              </a:rPr>
              <a:t>Ensure compliance</a:t>
            </a:r>
          </a:p>
          <a:p>
            <a:pPr marL="171450" marR="0" lvl="0" indent="-171450" algn="l"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endParaRPr kumimoji="0" lang="en-AU" sz="1000" b="0" i="0" u="none" strike="noStrike" kern="100" cap="none" spc="0" normalizeH="0" baseline="0" noProof="0">
              <a:ln>
                <a:noFill/>
              </a:ln>
              <a:solidFill>
                <a:prstClr val="black"/>
              </a:solidFill>
              <a:effectLst/>
              <a:uLnTx/>
              <a:uFillTx/>
              <a:latin typeface="Arial"/>
              <a:ea typeface="Aptos" panose="020B0004020202020204" pitchFamily="34" charset="0"/>
              <a:cs typeface="Arial"/>
            </a:endParaRPr>
          </a:p>
          <a:p>
            <a:pPr marL="0" marR="0" lvl="0" indent="0" algn="l" defTabSz="914400" rtl="0" eaLnBrk="1" fontAlgn="auto" latinLnBrk="0" hangingPunct="1">
              <a:lnSpc>
                <a:spcPct val="150000"/>
              </a:lnSpc>
              <a:spcBef>
                <a:spcPts val="0"/>
              </a:spcBef>
              <a:spcAft>
                <a:spcPts val="0"/>
              </a:spcAft>
              <a:buClrTx/>
              <a:buSzTx/>
              <a:buFontTx/>
              <a:buNone/>
              <a:tabLst/>
              <a:defRPr/>
            </a:pPr>
            <a:endParaRPr kumimoji="0" lang="en-AU" sz="1000" b="0" i="0" u="none" strike="noStrike" kern="100" cap="none" spc="0" normalizeH="0" baseline="0" noProof="0">
              <a:ln>
                <a:noFill/>
              </a:ln>
              <a:solidFill>
                <a:prstClr val="black"/>
              </a:solidFill>
              <a:effectLst/>
              <a:uLnTx/>
              <a:uFillTx/>
              <a:latin typeface="Arial"/>
              <a:ea typeface="Aptos" panose="020B0004020202020204" pitchFamily="34" charset="0"/>
              <a:cs typeface="Arial"/>
            </a:endParaRPr>
          </a:p>
        </p:txBody>
      </p:sp>
      <p:sp>
        <p:nvSpPr>
          <p:cNvPr id="20" name="Title 1">
            <a:extLst>
              <a:ext uri="{FF2B5EF4-FFF2-40B4-BE49-F238E27FC236}">
                <a16:creationId xmlns:a16="http://schemas.microsoft.com/office/drawing/2014/main" id="{AED9BEAB-5B72-E3C9-15D5-FA47134A3243}"/>
              </a:ext>
            </a:extLst>
          </p:cNvPr>
          <p:cNvSpPr txBox="1">
            <a:spLocks/>
          </p:cNvSpPr>
          <p:nvPr/>
        </p:nvSpPr>
        <p:spPr>
          <a:xfrm>
            <a:off x="4996822" y="4587440"/>
            <a:ext cx="2844279" cy="372808"/>
          </a:xfrm>
          <a:prstGeom prst="rect">
            <a:avLst/>
          </a:prstGeom>
        </p:spPr>
        <p:txBody>
          <a:bodyPr>
            <a:normAutofit fontScale="92500" lnSpcReduction="10000"/>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srgbClr val="6088AC"/>
                </a:solidFill>
                <a:effectLst/>
                <a:uLnTx/>
                <a:uFillTx/>
                <a:latin typeface="Arial" panose="020B0604020202020204" pitchFamily="34" charset="0"/>
                <a:ea typeface="+mn-ea"/>
                <a:cs typeface="Arial" panose="020B0604020202020204" pitchFamily="34" charset="0"/>
              </a:rPr>
              <a:t>Progress Review Panel</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a:ln>
                  <a:noFill/>
                </a:ln>
                <a:solidFill>
                  <a:srgbClr val="6088AC"/>
                </a:solidFill>
                <a:effectLst/>
                <a:uLnTx/>
                <a:uFillTx/>
                <a:latin typeface="Arial" panose="020B0604020202020204" pitchFamily="34" charset="0"/>
                <a:ea typeface="+mn-ea"/>
                <a:cs typeface="Arial" panose="020B0604020202020204" pitchFamily="34" charset="0"/>
              </a:rPr>
              <a:t>RACP body</a:t>
            </a:r>
          </a:p>
        </p:txBody>
      </p:sp>
      <p:sp>
        <p:nvSpPr>
          <p:cNvPr id="21" name="Rectangle 20">
            <a:extLst>
              <a:ext uri="{FF2B5EF4-FFF2-40B4-BE49-F238E27FC236}">
                <a16:creationId xmlns:a16="http://schemas.microsoft.com/office/drawing/2014/main" id="{9A83DBA4-F78E-97D3-48FB-397CD8F6F556}"/>
              </a:ext>
            </a:extLst>
          </p:cNvPr>
          <p:cNvSpPr/>
          <p:nvPr/>
        </p:nvSpPr>
        <p:spPr>
          <a:xfrm>
            <a:off x="8290285" y="4518690"/>
            <a:ext cx="2914429" cy="1749815"/>
          </a:xfrm>
          <a:prstGeom prst="rect">
            <a:avLst/>
          </a:prstGeom>
          <a:solidFill>
            <a:schemeClr val="bg1"/>
          </a:solidFill>
          <a:ln>
            <a:solidFill>
              <a:srgbClr val="70685B"/>
            </a:solidFill>
            <a:prstDash val="sys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AU" sz="1350" b="0" i="0" u="none" strike="noStrike" kern="1200" cap="none" spc="0" normalizeH="0" baseline="0" noProof="0">
              <a:ln>
                <a:noFill/>
              </a:ln>
              <a:solidFill>
                <a:prstClr val="white"/>
              </a:solidFill>
              <a:effectLst/>
              <a:uLnTx/>
              <a:uFillTx/>
              <a:latin typeface="Arial"/>
              <a:ea typeface="+mn-ea"/>
              <a:cs typeface="+mn-cs"/>
            </a:endParaRPr>
          </a:p>
        </p:txBody>
      </p:sp>
      <p:sp>
        <p:nvSpPr>
          <p:cNvPr id="25" name="TextBox 39">
            <a:extLst>
              <a:ext uri="{FF2B5EF4-FFF2-40B4-BE49-F238E27FC236}">
                <a16:creationId xmlns:a16="http://schemas.microsoft.com/office/drawing/2014/main" id="{65922ACA-C9AB-6528-D006-8BB3FE8FA2B9}"/>
              </a:ext>
            </a:extLst>
          </p:cNvPr>
          <p:cNvSpPr txBox="1"/>
          <p:nvPr/>
        </p:nvSpPr>
        <p:spPr>
          <a:xfrm>
            <a:off x="8427227" y="4862501"/>
            <a:ext cx="2356273" cy="1602683"/>
          </a:xfrm>
          <a:prstGeom prst="rect">
            <a:avLst/>
          </a:prstGeom>
          <a:noFill/>
        </p:spPr>
        <p:txBody>
          <a:bodyPr wrap="square" lIns="91440" tIns="45720" rIns="91440" bIns="4572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AU" sz="1000" b="0" i="0" u="none" strike="noStrike" kern="100" cap="none" spc="0" normalizeH="0" baseline="0" noProof="0">
                <a:ln>
                  <a:noFill/>
                </a:ln>
                <a:solidFill>
                  <a:prstClr val="black"/>
                </a:solidFill>
                <a:effectLst/>
                <a:uLnTx/>
                <a:uFillTx/>
                <a:latin typeface="Arial"/>
                <a:ea typeface="Aptos" panose="020B0004020202020204" pitchFamily="34" charset="0"/>
                <a:cs typeface="Arial"/>
              </a:rPr>
              <a:t>Oversee implementation of training programs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AU" sz="1000" b="0" i="0" u="none" strike="noStrike" kern="100" cap="none" spc="0" normalizeH="0" baseline="0" noProof="0">
              <a:ln>
                <a:noFill/>
              </a:ln>
              <a:solidFill>
                <a:prstClr val="black"/>
              </a:solidFill>
              <a:effectLst/>
              <a:uLnTx/>
              <a:uFillTx/>
              <a:latin typeface="Arial"/>
              <a:ea typeface="Aptos" panose="020B0004020202020204" pitchFamily="34" charset="0"/>
              <a:cs typeface="Arial"/>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AU" sz="1000" b="0" i="0" u="none" strike="noStrike" kern="100" cap="none" spc="0" normalizeH="0" baseline="0" noProof="0">
                <a:ln>
                  <a:noFill/>
                </a:ln>
                <a:solidFill>
                  <a:prstClr val="black"/>
                </a:solidFill>
                <a:effectLst/>
                <a:uLnTx/>
                <a:uFillTx/>
                <a:latin typeface="Arial"/>
                <a:ea typeface="Aptos" panose="020B0004020202020204" pitchFamily="34" charset="0"/>
                <a:cs typeface="Arial"/>
              </a:rPr>
              <a:t>Work with progress review panels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AU" sz="1000" b="0" i="0" u="none" strike="noStrike" kern="100" cap="none" spc="0" normalizeH="0" baseline="0" noProof="0">
              <a:ln>
                <a:noFill/>
              </a:ln>
              <a:solidFill>
                <a:prstClr val="black"/>
              </a:solidFill>
              <a:effectLst/>
              <a:uLnTx/>
              <a:uFillTx/>
              <a:latin typeface="Arial"/>
              <a:ea typeface="Aptos" panose="020B0004020202020204" pitchFamily="34" charset="0"/>
              <a:cs typeface="Arial"/>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AU" sz="1000" b="0" i="0" u="none" strike="noStrike" kern="100" cap="none" spc="0" normalizeH="0" baseline="0" noProof="0">
                <a:ln>
                  <a:noFill/>
                </a:ln>
                <a:solidFill>
                  <a:prstClr val="black"/>
                </a:solidFill>
                <a:effectLst/>
                <a:uLnTx/>
                <a:uFillTx/>
                <a:latin typeface="Arial"/>
                <a:ea typeface="Aptos" panose="020B0004020202020204" pitchFamily="34" charset="0"/>
                <a:cs typeface="Arial"/>
              </a:rPr>
              <a:t>Decision making feedback and guidance</a:t>
            </a:r>
          </a:p>
          <a:p>
            <a:pPr marL="171450" marR="0" lvl="0" indent="-171450" algn="l"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endParaRPr kumimoji="0" lang="en-AU" sz="1000" b="0" i="0" u="none" strike="noStrike" kern="100" cap="none" spc="0" normalizeH="0" baseline="0" noProof="0">
              <a:ln>
                <a:noFill/>
              </a:ln>
              <a:solidFill>
                <a:prstClr val="black"/>
              </a:solidFill>
              <a:effectLst/>
              <a:uLnTx/>
              <a:uFillTx/>
              <a:latin typeface="Arial"/>
              <a:ea typeface="Aptos" panose="020B0004020202020204" pitchFamily="34" charset="0"/>
              <a:cs typeface="Arial"/>
            </a:endParaRPr>
          </a:p>
          <a:p>
            <a:pPr marL="0" marR="0" lvl="0" indent="0" algn="l" defTabSz="914400" rtl="0" eaLnBrk="1" fontAlgn="auto" latinLnBrk="0" hangingPunct="1">
              <a:lnSpc>
                <a:spcPct val="150000"/>
              </a:lnSpc>
              <a:spcBef>
                <a:spcPts val="0"/>
              </a:spcBef>
              <a:spcAft>
                <a:spcPts val="0"/>
              </a:spcAft>
              <a:buClrTx/>
              <a:buSzTx/>
              <a:buFontTx/>
              <a:buNone/>
              <a:tabLst/>
              <a:defRPr/>
            </a:pPr>
            <a:endParaRPr kumimoji="0" lang="en-AU" sz="1000" b="0" i="0" u="none" strike="noStrike" kern="100" cap="none" spc="0" normalizeH="0" baseline="0" noProof="0">
              <a:ln>
                <a:noFill/>
              </a:ln>
              <a:solidFill>
                <a:prstClr val="black"/>
              </a:solidFill>
              <a:effectLst/>
              <a:uLnTx/>
              <a:uFillTx/>
              <a:latin typeface="Arial"/>
              <a:ea typeface="Aptos" panose="020B0004020202020204" pitchFamily="34" charset="0"/>
              <a:cs typeface="Arial"/>
            </a:endParaRPr>
          </a:p>
        </p:txBody>
      </p:sp>
      <p:sp>
        <p:nvSpPr>
          <p:cNvPr id="28" name="Title 1">
            <a:extLst>
              <a:ext uri="{FF2B5EF4-FFF2-40B4-BE49-F238E27FC236}">
                <a16:creationId xmlns:a16="http://schemas.microsoft.com/office/drawing/2014/main" id="{4852A6A5-B201-2B13-BD4C-9EE7796DC444}"/>
              </a:ext>
            </a:extLst>
          </p:cNvPr>
          <p:cNvSpPr txBox="1">
            <a:spLocks/>
          </p:cNvSpPr>
          <p:nvPr/>
        </p:nvSpPr>
        <p:spPr>
          <a:xfrm>
            <a:off x="8303852" y="4604408"/>
            <a:ext cx="2788222" cy="292525"/>
          </a:xfrm>
          <a:prstGeom prst="rect">
            <a:avLst/>
          </a:prstGeom>
        </p:spPr>
        <p:txBody>
          <a:bodyP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srgbClr val="70685B"/>
                </a:solidFill>
                <a:effectLst/>
                <a:uLnTx/>
                <a:uFillTx/>
                <a:latin typeface="Arial" panose="020B0604020202020204" pitchFamily="34" charset="0"/>
                <a:ea typeface="+mn-ea"/>
                <a:cs typeface="Arial" panose="020B0604020202020204" pitchFamily="34" charset="0"/>
              </a:rPr>
              <a:t>RACP oversight committees</a:t>
            </a:r>
          </a:p>
        </p:txBody>
      </p:sp>
      <p:pic>
        <p:nvPicPr>
          <p:cNvPr id="29" name="Picture 28">
            <a:extLst>
              <a:ext uri="{FF2B5EF4-FFF2-40B4-BE49-F238E27FC236}">
                <a16:creationId xmlns:a16="http://schemas.microsoft.com/office/drawing/2014/main" id="{843EE549-EACE-2153-8D91-DD62AD102F11}"/>
              </a:ext>
            </a:extLst>
          </p:cNvPr>
          <p:cNvPicPr>
            <a:picLocks noChangeAspect="1"/>
          </p:cNvPicPr>
          <p:nvPr/>
        </p:nvPicPr>
        <p:blipFill>
          <a:blip r:embed="rId5"/>
          <a:stretch>
            <a:fillRect/>
          </a:stretch>
        </p:blipFill>
        <p:spPr>
          <a:xfrm>
            <a:off x="10412877" y="5879611"/>
            <a:ext cx="596978" cy="314325"/>
          </a:xfrm>
          <a:prstGeom prst="rect">
            <a:avLst/>
          </a:prstGeom>
        </p:spPr>
      </p:pic>
      <p:pic>
        <p:nvPicPr>
          <p:cNvPr id="1026" name="Picture 2">
            <a:extLst>
              <a:ext uri="{FF2B5EF4-FFF2-40B4-BE49-F238E27FC236}">
                <a16:creationId xmlns:a16="http://schemas.microsoft.com/office/drawing/2014/main" id="{BD205DF9-61A2-20AC-B711-B450C8C370CD}"/>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235239" y="5879611"/>
            <a:ext cx="495300" cy="314325"/>
          </a:xfrm>
          <a:prstGeom prst="rect">
            <a:avLst/>
          </a:prstGeom>
          <a:noFill/>
          <a:extLst>
            <a:ext uri="{909E8E84-426E-40DD-AFC4-6F175D3DCCD1}">
              <a14:hiddenFill xmlns:a14="http://schemas.microsoft.com/office/drawing/2010/main">
                <a:solidFill>
                  <a:srgbClr val="FFFFFF"/>
                </a:solidFill>
              </a14:hiddenFill>
            </a:ext>
          </a:extLst>
        </p:spPr>
      </p:pic>
      <p:sp>
        <p:nvSpPr>
          <p:cNvPr id="30" name="TextBox 29">
            <a:extLst>
              <a:ext uri="{FF2B5EF4-FFF2-40B4-BE49-F238E27FC236}">
                <a16:creationId xmlns:a16="http://schemas.microsoft.com/office/drawing/2014/main" id="{734550DA-EE3D-90B0-5392-7987AEE5F472}"/>
              </a:ext>
            </a:extLst>
          </p:cNvPr>
          <p:cNvSpPr txBox="1"/>
          <p:nvPr/>
        </p:nvSpPr>
        <p:spPr>
          <a:xfrm>
            <a:off x="474133" y="6319614"/>
            <a:ext cx="3431281" cy="40011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a:ln>
                  <a:noFill/>
                </a:ln>
                <a:solidFill>
                  <a:prstClr val="black"/>
                </a:solidFill>
                <a:effectLst/>
                <a:uLnTx/>
                <a:uFillTx/>
                <a:latin typeface="Arial"/>
                <a:ea typeface="+mn-ea"/>
                <a:cs typeface="+mn-cs"/>
              </a:rPr>
              <a:t>Check the teaching requirements for information about program-specific supervisor requirements </a:t>
            </a:r>
            <a:endParaRPr kumimoji="0" lang="en-AU" sz="1000" b="0" i="0" u="none" strike="noStrike" kern="1200" cap="none" spc="0" normalizeH="0" baseline="0" noProof="0">
              <a:ln>
                <a:noFill/>
              </a:ln>
              <a:solidFill>
                <a:prstClr val="black"/>
              </a:solidFill>
              <a:effectLst/>
              <a:uLnTx/>
              <a:uFillTx/>
              <a:latin typeface="Arial"/>
              <a:ea typeface="+mn-ea"/>
              <a:cs typeface="+mn-cs"/>
            </a:endParaRPr>
          </a:p>
        </p:txBody>
      </p:sp>
    </p:spTree>
    <p:extLst>
      <p:ext uri="{BB962C8B-B14F-4D97-AF65-F5344CB8AC3E}">
        <p14:creationId xmlns:p14="http://schemas.microsoft.com/office/powerpoint/2010/main" val="40843588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5A41E4-AE59-3F84-C9E6-4BDA59573605}"/>
              </a:ext>
            </a:extLst>
          </p:cNvPr>
          <p:cNvSpPr>
            <a:spLocks noGrp="1"/>
          </p:cNvSpPr>
          <p:nvPr>
            <p:ph type="title"/>
          </p:nvPr>
        </p:nvSpPr>
        <p:spPr>
          <a:xfrm>
            <a:off x="1913589" y="67486"/>
            <a:ext cx="8229600" cy="857250"/>
          </a:xfrm>
        </p:spPr>
        <p:txBody>
          <a:bodyPr>
            <a:normAutofit/>
          </a:bodyPr>
          <a:lstStyle/>
          <a:p>
            <a:r>
              <a:rPr lang="en-US" sz="3100">
                <a:solidFill>
                  <a:srgbClr val="384967"/>
                </a:solidFill>
                <a:latin typeface="Georgia"/>
              </a:rPr>
              <a:t>Rating scales</a:t>
            </a:r>
            <a:endParaRPr lang="en-AU" sz="3100"/>
          </a:p>
        </p:txBody>
      </p:sp>
      <p:graphicFrame>
        <p:nvGraphicFramePr>
          <p:cNvPr id="5" name="Table 4">
            <a:extLst>
              <a:ext uri="{FF2B5EF4-FFF2-40B4-BE49-F238E27FC236}">
                <a16:creationId xmlns:a16="http://schemas.microsoft.com/office/drawing/2014/main" id="{2B7C8498-B8BC-7562-71F4-F337E3A45067}"/>
              </a:ext>
            </a:extLst>
          </p:cNvPr>
          <p:cNvGraphicFramePr>
            <a:graphicFrameLocks noGrp="1"/>
          </p:cNvGraphicFramePr>
          <p:nvPr/>
        </p:nvGraphicFramePr>
        <p:xfrm>
          <a:off x="296764" y="1026882"/>
          <a:ext cx="3677263" cy="3188417"/>
        </p:xfrm>
        <a:graphic>
          <a:graphicData uri="http://schemas.openxmlformats.org/drawingml/2006/table">
            <a:tbl>
              <a:tblPr/>
              <a:tblGrid>
                <a:gridCol w="360760">
                  <a:extLst>
                    <a:ext uri="{9D8B030D-6E8A-4147-A177-3AD203B41FA5}">
                      <a16:colId xmlns:a16="http://schemas.microsoft.com/office/drawing/2014/main" val="216105414"/>
                    </a:ext>
                  </a:extLst>
                </a:gridCol>
                <a:gridCol w="3316503">
                  <a:extLst>
                    <a:ext uri="{9D8B030D-6E8A-4147-A177-3AD203B41FA5}">
                      <a16:colId xmlns:a16="http://schemas.microsoft.com/office/drawing/2014/main" val="327167305"/>
                    </a:ext>
                  </a:extLst>
                </a:gridCol>
              </a:tblGrid>
              <a:tr h="218323">
                <a:tc gridSpan="2">
                  <a:txBody>
                    <a:bodyPr/>
                    <a:lstStyle/>
                    <a:p>
                      <a:pPr algn="ctr" fontAlgn="base"/>
                      <a:r>
                        <a:rPr lang="en-AU" sz="1100" b="1" i="0">
                          <a:solidFill>
                            <a:srgbClr val="384967"/>
                          </a:solidFill>
                          <a:effectLst/>
                          <a:latin typeface="Arial" panose="020B0604020202020204" pitchFamily="34" charset="0"/>
                        </a:rPr>
                        <a:t>Be - Professional behaviours</a:t>
                      </a:r>
                      <a:r>
                        <a:rPr lang="en-AU" sz="1100" b="0" i="0">
                          <a:solidFill>
                            <a:srgbClr val="384967"/>
                          </a:solidFill>
                          <a:effectLst/>
                          <a:latin typeface="Arial" panose="020B0604020202020204" pitchFamily="34" charset="0"/>
                        </a:rPr>
                        <a:t> </a:t>
                      </a:r>
                      <a:r>
                        <a:rPr lang="en-AU" sz="1100" b="0" i="0">
                          <a:solidFill>
                            <a:srgbClr val="433E35"/>
                          </a:solidFill>
                          <a:effectLst/>
                          <a:latin typeface="Arial" panose="020B0604020202020204" pitchFamily="34" charset="0"/>
                        </a:rPr>
                        <a:t>​</a:t>
                      </a:r>
                      <a:endParaRPr lang="en-AU" sz="1100" b="0" i="0">
                        <a:solidFill>
                          <a:srgbClr val="433E35"/>
                        </a:solidFill>
                        <a:effectLst/>
                      </a:endParaRPr>
                    </a:p>
                  </a:txBody>
                  <a:tcPr marL="53597" marR="53597" marT="26798" marB="26798" anchor="ctr">
                    <a:lnL w="7722" cap="flat" cmpd="sng" algn="ctr">
                      <a:solidFill>
                        <a:srgbClr val="433E35"/>
                      </a:solidFill>
                      <a:prstDash val="solid"/>
                      <a:round/>
                      <a:headEnd type="none" w="med" len="med"/>
                      <a:tailEnd type="none" w="med" len="med"/>
                    </a:lnL>
                    <a:lnR w="7722" cap="flat" cmpd="sng" algn="ctr">
                      <a:solidFill>
                        <a:srgbClr val="433E35"/>
                      </a:solidFill>
                      <a:prstDash val="solid"/>
                      <a:round/>
                      <a:headEnd type="none" w="med" len="med"/>
                      <a:tailEnd type="none" w="med" len="med"/>
                    </a:lnR>
                    <a:lnT w="7722" cap="flat" cmpd="sng" algn="ctr">
                      <a:solidFill>
                        <a:srgbClr val="433E35"/>
                      </a:solidFill>
                      <a:prstDash val="solid"/>
                      <a:round/>
                      <a:headEnd type="none" w="med" len="med"/>
                      <a:tailEnd type="none" w="med" len="med"/>
                    </a:lnT>
                    <a:lnB w="7722" cap="flat" cmpd="sng" algn="ctr">
                      <a:solidFill>
                        <a:srgbClr val="433E35"/>
                      </a:solidFill>
                      <a:prstDash val="solid"/>
                      <a:round/>
                      <a:headEnd type="none" w="med" len="med"/>
                      <a:tailEnd type="none" w="med" len="med"/>
                    </a:lnB>
                    <a:solidFill>
                      <a:srgbClr val="FFFFFF"/>
                    </a:solidFill>
                  </a:tcPr>
                </a:tc>
                <a:tc hMerge="1">
                  <a:txBody>
                    <a:bodyPr/>
                    <a:lstStyle/>
                    <a:p>
                      <a:endParaRPr lang="en-AU"/>
                    </a:p>
                  </a:txBody>
                  <a:tcPr/>
                </a:tc>
                <a:extLst>
                  <a:ext uri="{0D108BD9-81ED-4DB2-BD59-A6C34878D82A}">
                    <a16:rowId xmlns:a16="http://schemas.microsoft.com/office/drawing/2014/main" val="9295758"/>
                  </a:ext>
                </a:extLst>
              </a:tr>
              <a:tr h="218323">
                <a:tc>
                  <a:txBody>
                    <a:bodyPr/>
                    <a:lstStyle/>
                    <a:p>
                      <a:pPr algn="ctr" fontAlgn="base"/>
                      <a:r>
                        <a:rPr lang="en-AU" sz="1100" b="0" i="0">
                          <a:solidFill>
                            <a:srgbClr val="433E35"/>
                          </a:solidFill>
                          <a:effectLst/>
                          <a:latin typeface="Arial" panose="020B0604020202020204" pitchFamily="34" charset="0"/>
                        </a:rPr>
                        <a:t>0 ​</a:t>
                      </a:r>
                      <a:endParaRPr lang="en-AU" sz="1100" b="0" i="0">
                        <a:solidFill>
                          <a:srgbClr val="433E35"/>
                        </a:solidFill>
                        <a:effectLst/>
                      </a:endParaRPr>
                    </a:p>
                  </a:txBody>
                  <a:tcPr marL="53597" marR="53597" marT="26798" marB="26798" anchor="ctr">
                    <a:lnL w="7722" cap="flat" cmpd="sng" algn="ctr">
                      <a:solidFill>
                        <a:srgbClr val="433E35"/>
                      </a:solidFill>
                      <a:prstDash val="solid"/>
                      <a:round/>
                      <a:headEnd type="none" w="med" len="med"/>
                      <a:tailEnd type="none" w="med" len="med"/>
                    </a:lnL>
                    <a:lnR w="7722" cap="flat" cmpd="sng" algn="ctr">
                      <a:solidFill>
                        <a:srgbClr val="433E35"/>
                      </a:solidFill>
                      <a:prstDash val="solid"/>
                      <a:round/>
                      <a:headEnd type="none" w="med" len="med"/>
                      <a:tailEnd type="none" w="med" len="med"/>
                    </a:lnR>
                    <a:lnT w="7722" cap="flat" cmpd="sng" algn="ctr">
                      <a:solidFill>
                        <a:srgbClr val="433E35"/>
                      </a:solidFill>
                      <a:prstDash val="solid"/>
                      <a:round/>
                      <a:headEnd type="none" w="med" len="med"/>
                      <a:tailEnd type="none" w="med" len="med"/>
                    </a:lnT>
                    <a:lnB w="7722" cap="flat" cmpd="sng" algn="ctr">
                      <a:solidFill>
                        <a:srgbClr val="433E35"/>
                      </a:solidFill>
                      <a:prstDash val="solid"/>
                      <a:round/>
                      <a:headEnd type="none" w="med" len="med"/>
                      <a:tailEnd type="none" w="med" len="med"/>
                    </a:lnB>
                    <a:solidFill>
                      <a:srgbClr val="F2F2F2"/>
                    </a:solidFill>
                  </a:tcPr>
                </a:tc>
                <a:tc>
                  <a:txBody>
                    <a:bodyPr/>
                    <a:lstStyle/>
                    <a:p>
                      <a:pPr algn="l" fontAlgn="base"/>
                      <a:r>
                        <a:rPr lang="en-AU" sz="1100" b="0" i="0">
                          <a:solidFill>
                            <a:srgbClr val="000000"/>
                          </a:solidFill>
                          <a:effectLst/>
                          <a:latin typeface="Arial" panose="020B0604020202020204" pitchFamily="34" charset="0"/>
                        </a:rPr>
                        <a:t>unable to rate </a:t>
                      </a:r>
                      <a:r>
                        <a:rPr lang="en-AU" sz="1100" b="0" i="0">
                          <a:solidFill>
                            <a:srgbClr val="433E35"/>
                          </a:solidFill>
                          <a:effectLst/>
                          <a:latin typeface="Arial" panose="020B0604020202020204" pitchFamily="34" charset="0"/>
                        </a:rPr>
                        <a:t>​</a:t>
                      </a:r>
                      <a:endParaRPr lang="en-AU" sz="1100" b="0" i="0">
                        <a:solidFill>
                          <a:srgbClr val="433E35"/>
                        </a:solidFill>
                        <a:effectLst/>
                      </a:endParaRPr>
                    </a:p>
                  </a:txBody>
                  <a:tcPr marL="53597" marR="53597" marT="26798" marB="26798" anchor="ctr">
                    <a:lnL w="7722" cap="flat" cmpd="sng" algn="ctr">
                      <a:solidFill>
                        <a:srgbClr val="433E35"/>
                      </a:solidFill>
                      <a:prstDash val="solid"/>
                      <a:round/>
                      <a:headEnd type="none" w="med" len="med"/>
                      <a:tailEnd type="none" w="med" len="med"/>
                    </a:lnL>
                    <a:lnR w="7722" cap="flat" cmpd="sng" algn="ctr">
                      <a:solidFill>
                        <a:srgbClr val="433E35"/>
                      </a:solidFill>
                      <a:prstDash val="solid"/>
                      <a:round/>
                      <a:headEnd type="none" w="med" len="med"/>
                      <a:tailEnd type="none" w="med" len="med"/>
                    </a:lnR>
                    <a:lnT w="7722" cap="flat" cmpd="sng" algn="ctr">
                      <a:solidFill>
                        <a:srgbClr val="433E35"/>
                      </a:solidFill>
                      <a:prstDash val="solid"/>
                      <a:round/>
                      <a:headEnd type="none" w="med" len="med"/>
                      <a:tailEnd type="none" w="med" len="med"/>
                    </a:lnT>
                    <a:lnB w="7722" cap="flat" cmpd="sng" algn="ctr">
                      <a:solidFill>
                        <a:srgbClr val="433E35"/>
                      </a:solidFill>
                      <a:prstDash val="solid"/>
                      <a:round/>
                      <a:headEnd type="none" w="med" len="med"/>
                      <a:tailEnd type="none" w="med" len="med"/>
                    </a:lnB>
                    <a:solidFill>
                      <a:srgbClr val="F2F2F2"/>
                    </a:solidFill>
                  </a:tcPr>
                </a:tc>
                <a:extLst>
                  <a:ext uri="{0D108BD9-81ED-4DB2-BD59-A6C34878D82A}">
                    <a16:rowId xmlns:a16="http://schemas.microsoft.com/office/drawing/2014/main" val="2992036672"/>
                  </a:ext>
                </a:extLst>
              </a:tr>
              <a:tr h="549189">
                <a:tc>
                  <a:txBody>
                    <a:bodyPr/>
                    <a:lstStyle/>
                    <a:p>
                      <a:pPr algn="ctr" fontAlgn="base"/>
                      <a:r>
                        <a:rPr lang="en-AU" sz="1100" b="0" i="0">
                          <a:solidFill>
                            <a:srgbClr val="433E35"/>
                          </a:solidFill>
                          <a:effectLst/>
                          <a:latin typeface="Arial" panose="020B0604020202020204" pitchFamily="34" charset="0"/>
                        </a:rPr>
                        <a:t>1 ​</a:t>
                      </a:r>
                      <a:endParaRPr lang="en-AU" sz="1100" b="0" i="0">
                        <a:solidFill>
                          <a:srgbClr val="433E35"/>
                        </a:solidFill>
                        <a:effectLst/>
                      </a:endParaRPr>
                    </a:p>
                  </a:txBody>
                  <a:tcPr marL="53597" marR="53597" marT="26798" marB="26798" anchor="ctr">
                    <a:lnL w="7722" cap="flat" cmpd="sng" algn="ctr">
                      <a:solidFill>
                        <a:srgbClr val="433E35"/>
                      </a:solidFill>
                      <a:prstDash val="solid"/>
                      <a:round/>
                      <a:headEnd type="none" w="med" len="med"/>
                      <a:tailEnd type="none" w="med" len="med"/>
                    </a:lnL>
                    <a:lnR w="7722" cap="flat" cmpd="sng" algn="ctr">
                      <a:solidFill>
                        <a:srgbClr val="433E35"/>
                      </a:solidFill>
                      <a:prstDash val="solid"/>
                      <a:round/>
                      <a:headEnd type="none" w="med" len="med"/>
                      <a:tailEnd type="none" w="med" len="med"/>
                    </a:lnR>
                    <a:lnT w="7722" cap="flat" cmpd="sng" algn="ctr">
                      <a:solidFill>
                        <a:srgbClr val="433E35"/>
                      </a:solidFill>
                      <a:prstDash val="solid"/>
                      <a:round/>
                      <a:headEnd type="none" w="med" len="med"/>
                      <a:tailEnd type="none" w="med" len="med"/>
                    </a:lnT>
                    <a:lnB w="7722" cap="flat" cmpd="sng" algn="ctr">
                      <a:solidFill>
                        <a:srgbClr val="433E35"/>
                      </a:solidFill>
                      <a:prstDash val="solid"/>
                      <a:round/>
                      <a:headEnd type="none" w="med" len="med"/>
                      <a:tailEnd type="none" w="med" len="med"/>
                    </a:lnB>
                    <a:solidFill>
                      <a:srgbClr val="D1D8E6"/>
                    </a:solidFill>
                  </a:tcPr>
                </a:tc>
                <a:tc>
                  <a:txBody>
                    <a:bodyPr/>
                    <a:lstStyle/>
                    <a:p>
                      <a:pPr algn="l" fontAlgn="base"/>
                      <a:r>
                        <a:rPr lang="en-US" sz="1100" b="0" i="0">
                          <a:solidFill>
                            <a:srgbClr val="000000"/>
                          </a:solidFill>
                          <a:effectLst/>
                          <a:latin typeface="Arial" panose="020B0604020202020204" pitchFamily="34" charset="0"/>
                        </a:rPr>
                        <a:t>Needs to work on their </a:t>
                      </a:r>
                      <a:r>
                        <a:rPr lang="en-US" sz="1100" b="0" i="0" err="1">
                          <a:solidFill>
                            <a:srgbClr val="000000"/>
                          </a:solidFill>
                          <a:effectLst/>
                          <a:latin typeface="Arial" panose="020B0604020202020204" pitchFamily="34" charset="0"/>
                        </a:rPr>
                        <a:t>behaviour</a:t>
                      </a:r>
                      <a:r>
                        <a:rPr lang="en-US" sz="1100" b="0" i="0">
                          <a:solidFill>
                            <a:srgbClr val="000000"/>
                          </a:solidFill>
                          <a:effectLst/>
                          <a:latin typeface="Arial" panose="020B0604020202020204" pitchFamily="34" charset="0"/>
                        </a:rPr>
                        <a:t> in </a:t>
                      </a:r>
                      <a:r>
                        <a:rPr lang="en-US" sz="1100" b="1" i="0">
                          <a:solidFill>
                            <a:srgbClr val="000000"/>
                          </a:solidFill>
                          <a:effectLst/>
                          <a:latin typeface="Arial" panose="020B0604020202020204" pitchFamily="34" charset="0"/>
                        </a:rPr>
                        <a:t>more than five </a:t>
                      </a:r>
                      <a:r>
                        <a:rPr lang="en-US" sz="1100" b="0" i="0">
                          <a:solidFill>
                            <a:srgbClr val="000000"/>
                          </a:solidFill>
                          <a:effectLst/>
                          <a:latin typeface="Arial" panose="020B0604020202020204" pitchFamily="34" charset="0"/>
                        </a:rPr>
                        <a:t>domains of professional practice </a:t>
                      </a:r>
                      <a:r>
                        <a:rPr lang="en-US" sz="1100" b="0" i="0">
                          <a:solidFill>
                            <a:srgbClr val="433E35"/>
                          </a:solidFill>
                          <a:effectLst/>
                          <a:latin typeface="Arial" panose="020B0604020202020204" pitchFamily="34" charset="0"/>
                        </a:rPr>
                        <a:t>​</a:t>
                      </a:r>
                      <a:endParaRPr lang="en-US" sz="1100" b="0" i="0">
                        <a:solidFill>
                          <a:srgbClr val="433E35"/>
                        </a:solidFill>
                        <a:effectLst/>
                      </a:endParaRPr>
                    </a:p>
                  </a:txBody>
                  <a:tcPr marL="53597" marR="53597" marT="26798" marB="26798" anchor="ctr">
                    <a:lnL w="7722" cap="flat" cmpd="sng" algn="ctr">
                      <a:solidFill>
                        <a:srgbClr val="433E35"/>
                      </a:solidFill>
                      <a:prstDash val="solid"/>
                      <a:round/>
                      <a:headEnd type="none" w="med" len="med"/>
                      <a:tailEnd type="none" w="med" len="med"/>
                    </a:lnL>
                    <a:lnR w="7722" cap="flat" cmpd="sng" algn="ctr">
                      <a:solidFill>
                        <a:srgbClr val="433E35"/>
                      </a:solidFill>
                      <a:prstDash val="solid"/>
                      <a:round/>
                      <a:headEnd type="none" w="med" len="med"/>
                      <a:tailEnd type="none" w="med" len="med"/>
                    </a:lnR>
                    <a:lnT w="7722" cap="flat" cmpd="sng" algn="ctr">
                      <a:solidFill>
                        <a:srgbClr val="433E35"/>
                      </a:solidFill>
                      <a:prstDash val="solid"/>
                      <a:round/>
                      <a:headEnd type="none" w="med" len="med"/>
                      <a:tailEnd type="none" w="med" len="med"/>
                    </a:lnT>
                    <a:lnB w="7722" cap="flat" cmpd="sng" algn="ctr">
                      <a:solidFill>
                        <a:srgbClr val="433E35"/>
                      </a:solidFill>
                      <a:prstDash val="solid"/>
                      <a:round/>
                      <a:headEnd type="none" w="med" len="med"/>
                      <a:tailEnd type="none" w="med" len="med"/>
                    </a:lnB>
                    <a:noFill/>
                  </a:tcPr>
                </a:tc>
                <a:extLst>
                  <a:ext uri="{0D108BD9-81ED-4DB2-BD59-A6C34878D82A}">
                    <a16:rowId xmlns:a16="http://schemas.microsoft.com/office/drawing/2014/main" val="2864160574"/>
                  </a:ext>
                </a:extLst>
              </a:tr>
              <a:tr h="549189">
                <a:tc>
                  <a:txBody>
                    <a:bodyPr/>
                    <a:lstStyle/>
                    <a:p>
                      <a:pPr algn="ctr" fontAlgn="base"/>
                      <a:r>
                        <a:rPr lang="en-AU" sz="1100" b="0" i="0">
                          <a:solidFill>
                            <a:srgbClr val="433E35"/>
                          </a:solidFill>
                          <a:effectLst/>
                          <a:latin typeface="Arial" panose="020B0604020202020204" pitchFamily="34" charset="0"/>
                        </a:rPr>
                        <a:t>2 ​</a:t>
                      </a:r>
                      <a:endParaRPr lang="en-AU" sz="1100" b="0" i="0">
                        <a:solidFill>
                          <a:srgbClr val="433E35"/>
                        </a:solidFill>
                        <a:effectLst/>
                      </a:endParaRPr>
                    </a:p>
                  </a:txBody>
                  <a:tcPr marL="53597" marR="53597" marT="26798" marB="26798" anchor="ctr">
                    <a:lnL w="7722" cap="flat" cmpd="sng" algn="ctr">
                      <a:solidFill>
                        <a:srgbClr val="433E35"/>
                      </a:solidFill>
                      <a:prstDash val="solid"/>
                      <a:round/>
                      <a:headEnd type="none" w="med" len="med"/>
                      <a:tailEnd type="none" w="med" len="med"/>
                    </a:lnL>
                    <a:lnR w="7722" cap="flat" cmpd="sng" algn="ctr">
                      <a:solidFill>
                        <a:srgbClr val="433E35"/>
                      </a:solidFill>
                      <a:prstDash val="solid"/>
                      <a:round/>
                      <a:headEnd type="none" w="med" len="med"/>
                      <a:tailEnd type="none" w="med" len="med"/>
                    </a:lnR>
                    <a:lnT w="7722" cap="flat" cmpd="sng" algn="ctr">
                      <a:solidFill>
                        <a:srgbClr val="433E35"/>
                      </a:solidFill>
                      <a:prstDash val="solid"/>
                      <a:round/>
                      <a:headEnd type="none" w="med" len="med"/>
                      <a:tailEnd type="none" w="med" len="med"/>
                    </a:lnT>
                    <a:lnB w="7722" cap="flat" cmpd="sng" algn="ctr">
                      <a:solidFill>
                        <a:srgbClr val="433E35"/>
                      </a:solidFill>
                      <a:prstDash val="solid"/>
                      <a:round/>
                      <a:headEnd type="none" w="med" len="med"/>
                      <a:tailEnd type="none" w="med" len="med"/>
                    </a:lnB>
                    <a:solidFill>
                      <a:srgbClr val="A3B2CD"/>
                    </a:solidFill>
                  </a:tcPr>
                </a:tc>
                <a:tc>
                  <a:txBody>
                    <a:bodyPr/>
                    <a:lstStyle/>
                    <a:p>
                      <a:pPr algn="l" fontAlgn="base"/>
                      <a:r>
                        <a:rPr lang="en-US" sz="1100" b="0" i="0">
                          <a:solidFill>
                            <a:srgbClr val="000000"/>
                          </a:solidFill>
                          <a:effectLst/>
                          <a:latin typeface="Arial" panose="020B0604020202020204" pitchFamily="34" charset="0"/>
                        </a:rPr>
                        <a:t>Needs to work on their </a:t>
                      </a:r>
                      <a:r>
                        <a:rPr lang="en-US" sz="1100" b="0" i="0" err="1">
                          <a:solidFill>
                            <a:srgbClr val="000000"/>
                          </a:solidFill>
                          <a:effectLst/>
                          <a:latin typeface="Arial" panose="020B0604020202020204" pitchFamily="34" charset="0"/>
                        </a:rPr>
                        <a:t>behaviour</a:t>
                      </a:r>
                      <a:r>
                        <a:rPr lang="en-US" sz="1100" b="0" i="0">
                          <a:solidFill>
                            <a:srgbClr val="000000"/>
                          </a:solidFill>
                          <a:effectLst/>
                          <a:latin typeface="Arial" panose="020B0604020202020204" pitchFamily="34" charset="0"/>
                        </a:rPr>
                        <a:t> in </a:t>
                      </a:r>
                      <a:r>
                        <a:rPr lang="en-US" sz="1100" b="1" i="0">
                          <a:solidFill>
                            <a:srgbClr val="000000"/>
                          </a:solidFill>
                          <a:effectLst/>
                          <a:latin typeface="Arial" panose="020B0604020202020204" pitchFamily="34" charset="0"/>
                        </a:rPr>
                        <a:t>four or five </a:t>
                      </a:r>
                      <a:r>
                        <a:rPr lang="en-US" sz="1100" b="0" i="0">
                          <a:solidFill>
                            <a:srgbClr val="000000"/>
                          </a:solidFill>
                          <a:effectLst/>
                          <a:latin typeface="Arial" panose="020B0604020202020204" pitchFamily="34" charset="0"/>
                        </a:rPr>
                        <a:t>domains of professional practice </a:t>
                      </a:r>
                      <a:r>
                        <a:rPr lang="en-US" sz="1100" b="0" i="0">
                          <a:solidFill>
                            <a:srgbClr val="433E35"/>
                          </a:solidFill>
                          <a:effectLst/>
                          <a:latin typeface="Arial" panose="020B0604020202020204" pitchFamily="34" charset="0"/>
                        </a:rPr>
                        <a:t>​</a:t>
                      </a:r>
                      <a:endParaRPr lang="en-US" sz="1100" b="0" i="0">
                        <a:solidFill>
                          <a:srgbClr val="433E35"/>
                        </a:solidFill>
                        <a:effectLst/>
                      </a:endParaRPr>
                    </a:p>
                  </a:txBody>
                  <a:tcPr marL="53597" marR="53597" marT="26798" marB="26798" anchor="ctr">
                    <a:lnL w="7722" cap="flat" cmpd="sng" algn="ctr">
                      <a:solidFill>
                        <a:srgbClr val="433E35"/>
                      </a:solidFill>
                      <a:prstDash val="solid"/>
                      <a:round/>
                      <a:headEnd type="none" w="med" len="med"/>
                      <a:tailEnd type="none" w="med" len="med"/>
                    </a:lnL>
                    <a:lnR w="7722" cap="flat" cmpd="sng" algn="ctr">
                      <a:solidFill>
                        <a:srgbClr val="433E35"/>
                      </a:solidFill>
                      <a:prstDash val="solid"/>
                      <a:round/>
                      <a:headEnd type="none" w="med" len="med"/>
                      <a:tailEnd type="none" w="med" len="med"/>
                    </a:lnR>
                    <a:lnT w="7722" cap="flat" cmpd="sng" algn="ctr">
                      <a:solidFill>
                        <a:srgbClr val="433E35"/>
                      </a:solidFill>
                      <a:prstDash val="solid"/>
                      <a:round/>
                      <a:headEnd type="none" w="med" len="med"/>
                      <a:tailEnd type="none" w="med" len="med"/>
                    </a:lnT>
                    <a:lnB w="7722" cap="flat" cmpd="sng" algn="ctr">
                      <a:solidFill>
                        <a:srgbClr val="433E35"/>
                      </a:solidFill>
                      <a:prstDash val="solid"/>
                      <a:round/>
                      <a:headEnd type="none" w="med" len="med"/>
                      <a:tailEnd type="none" w="med" len="med"/>
                    </a:lnB>
                    <a:noFill/>
                  </a:tcPr>
                </a:tc>
                <a:extLst>
                  <a:ext uri="{0D108BD9-81ED-4DB2-BD59-A6C34878D82A}">
                    <a16:rowId xmlns:a16="http://schemas.microsoft.com/office/drawing/2014/main" val="412935873"/>
                  </a:ext>
                </a:extLst>
              </a:tr>
              <a:tr h="549189">
                <a:tc>
                  <a:txBody>
                    <a:bodyPr/>
                    <a:lstStyle/>
                    <a:p>
                      <a:pPr algn="ctr" fontAlgn="base"/>
                      <a:r>
                        <a:rPr lang="en-AU" sz="1100" b="0" i="0">
                          <a:solidFill>
                            <a:srgbClr val="433E35"/>
                          </a:solidFill>
                          <a:effectLst/>
                          <a:latin typeface="Arial" panose="020B0604020202020204" pitchFamily="34" charset="0"/>
                        </a:rPr>
                        <a:t>3 ​</a:t>
                      </a:r>
                      <a:endParaRPr lang="en-AU" sz="1100" b="0" i="0">
                        <a:solidFill>
                          <a:srgbClr val="433E35"/>
                        </a:solidFill>
                        <a:effectLst/>
                      </a:endParaRPr>
                    </a:p>
                  </a:txBody>
                  <a:tcPr marL="53597" marR="53597" marT="26798" marB="26798" anchor="ctr">
                    <a:lnL w="7722" cap="flat" cmpd="sng" algn="ctr">
                      <a:solidFill>
                        <a:srgbClr val="433E35"/>
                      </a:solidFill>
                      <a:prstDash val="solid"/>
                      <a:round/>
                      <a:headEnd type="none" w="med" len="med"/>
                      <a:tailEnd type="none" w="med" len="med"/>
                    </a:lnL>
                    <a:lnR w="7722" cap="flat" cmpd="sng" algn="ctr">
                      <a:solidFill>
                        <a:srgbClr val="433E35"/>
                      </a:solidFill>
                      <a:prstDash val="solid"/>
                      <a:round/>
                      <a:headEnd type="none" w="med" len="med"/>
                      <a:tailEnd type="none" w="med" len="med"/>
                    </a:lnR>
                    <a:lnT w="7722" cap="flat" cmpd="sng" algn="ctr">
                      <a:solidFill>
                        <a:srgbClr val="433E35"/>
                      </a:solidFill>
                      <a:prstDash val="solid"/>
                      <a:round/>
                      <a:headEnd type="none" w="med" len="med"/>
                      <a:tailEnd type="none" w="med" len="med"/>
                    </a:lnT>
                    <a:lnB w="7722" cap="flat" cmpd="sng" algn="ctr">
                      <a:solidFill>
                        <a:srgbClr val="433E35"/>
                      </a:solidFill>
                      <a:prstDash val="solid"/>
                      <a:round/>
                      <a:headEnd type="none" w="med" len="med"/>
                      <a:tailEnd type="none" w="med" len="med"/>
                    </a:lnB>
                    <a:solidFill>
                      <a:srgbClr val="768CB4"/>
                    </a:solidFill>
                  </a:tcPr>
                </a:tc>
                <a:tc>
                  <a:txBody>
                    <a:bodyPr/>
                    <a:lstStyle/>
                    <a:p>
                      <a:pPr algn="l" fontAlgn="base"/>
                      <a:r>
                        <a:rPr lang="en-US" sz="1100" b="0" i="0">
                          <a:solidFill>
                            <a:srgbClr val="000000"/>
                          </a:solidFill>
                          <a:effectLst/>
                          <a:latin typeface="Arial" panose="020B0604020202020204" pitchFamily="34" charset="0"/>
                        </a:rPr>
                        <a:t>Needs to work on their </a:t>
                      </a:r>
                      <a:r>
                        <a:rPr lang="en-US" sz="1100" b="0" i="0" err="1">
                          <a:solidFill>
                            <a:srgbClr val="000000"/>
                          </a:solidFill>
                          <a:effectLst/>
                          <a:latin typeface="Arial" panose="020B0604020202020204" pitchFamily="34" charset="0"/>
                        </a:rPr>
                        <a:t>behaviour</a:t>
                      </a:r>
                      <a:r>
                        <a:rPr lang="en-US" sz="1100" b="0" i="0">
                          <a:solidFill>
                            <a:srgbClr val="000000"/>
                          </a:solidFill>
                          <a:effectLst/>
                          <a:latin typeface="Arial" panose="020B0604020202020204" pitchFamily="34" charset="0"/>
                        </a:rPr>
                        <a:t> in </a:t>
                      </a:r>
                      <a:r>
                        <a:rPr lang="en-US" sz="1100" b="1" i="0">
                          <a:solidFill>
                            <a:srgbClr val="000000"/>
                          </a:solidFill>
                          <a:effectLst/>
                          <a:latin typeface="Arial" panose="020B0604020202020204" pitchFamily="34" charset="0"/>
                        </a:rPr>
                        <a:t>two or three </a:t>
                      </a:r>
                      <a:r>
                        <a:rPr lang="en-US" sz="1100" b="0" i="0">
                          <a:solidFill>
                            <a:srgbClr val="000000"/>
                          </a:solidFill>
                          <a:effectLst/>
                          <a:latin typeface="Arial" panose="020B0604020202020204" pitchFamily="34" charset="0"/>
                        </a:rPr>
                        <a:t>domains of professional practice </a:t>
                      </a:r>
                      <a:r>
                        <a:rPr lang="en-US" sz="1100" b="0" i="0">
                          <a:solidFill>
                            <a:srgbClr val="433E35"/>
                          </a:solidFill>
                          <a:effectLst/>
                          <a:latin typeface="Arial" panose="020B0604020202020204" pitchFamily="34" charset="0"/>
                        </a:rPr>
                        <a:t>​</a:t>
                      </a:r>
                      <a:endParaRPr lang="en-US" sz="1100" b="0" i="0">
                        <a:solidFill>
                          <a:srgbClr val="433E35"/>
                        </a:solidFill>
                        <a:effectLst/>
                      </a:endParaRPr>
                    </a:p>
                  </a:txBody>
                  <a:tcPr marL="53597" marR="53597" marT="26798" marB="26798" anchor="ctr">
                    <a:lnL w="7722" cap="flat" cmpd="sng" algn="ctr">
                      <a:solidFill>
                        <a:srgbClr val="433E35"/>
                      </a:solidFill>
                      <a:prstDash val="solid"/>
                      <a:round/>
                      <a:headEnd type="none" w="med" len="med"/>
                      <a:tailEnd type="none" w="med" len="med"/>
                    </a:lnL>
                    <a:lnR w="7722" cap="flat" cmpd="sng" algn="ctr">
                      <a:solidFill>
                        <a:srgbClr val="433E35"/>
                      </a:solidFill>
                      <a:prstDash val="solid"/>
                      <a:round/>
                      <a:headEnd type="none" w="med" len="med"/>
                      <a:tailEnd type="none" w="med" len="med"/>
                    </a:lnR>
                    <a:lnT w="7722" cap="flat" cmpd="sng" algn="ctr">
                      <a:solidFill>
                        <a:srgbClr val="433E35"/>
                      </a:solidFill>
                      <a:prstDash val="solid"/>
                      <a:round/>
                      <a:headEnd type="none" w="med" len="med"/>
                      <a:tailEnd type="none" w="med" len="med"/>
                    </a:lnT>
                    <a:lnB w="7722" cap="flat" cmpd="sng" algn="ctr">
                      <a:solidFill>
                        <a:srgbClr val="433E35"/>
                      </a:solidFill>
                      <a:prstDash val="solid"/>
                      <a:round/>
                      <a:headEnd type="none" w="med" len="med"/>
                      <a:tailEnd type="none" w="med" len="med"/>
                    </a:lnB>
                    <a:noFill/>
                  </a:tcPr>
                </a:tc>
                <a:extLst>
                  <a:ext uri="{0D108BD9-81ED-4DB2-BD59-A6C34878D82A}">
                    <a16:rowId xmlns:a16="http://schemas.microsoft.com/office/drawing/2014/main" val="3218215297"/>
                  </a:ext>
                </a:extLst>
              </a:tr>
              <a:tr h="549189">
                <a:tc>
                  <a:txBody>
                    <a:bodyPr/>
                    <a:lstStyle/>
                    <a:p>
                      <a:pPr algn="ctr" fontAlgn="base"/>
                      <a:r>
                        <a:rPr lang="en-AU" sz="1100" b="0" i="0">
                          <a:solidFill>
                            <a:srgbClr val="FFFFFF"/>
                          </a:solidFill>
                          <a:effectLst/>
                          <a:latin typeface="Arial" panose="020B0604020202020204" pitchFamily="34" charset="0"/>
                        </a:rPr>
                        <a:t>4</a:t>
                      </a:r>
                      <a:r>
                        <a:rPr lang="en-AU" sz="1100" b="0" i="0">
                          <a:solidFill>
                            <a:srgbClr val="433E35"/>
                          </a:solidFill>
                          <a:effectLst/>
                          <a:latin typeface="Arial" panose="020B0604020202020204" pitchFamily="34" charset="0"/>
                        </a:rPr>
                        <a:t> ​</a:t>
                      </a:r>
                      <a:endParaRPr lang="en-AU" sz="1100" b="0" i="0">
                        <a:solidFill>
                          <a:srgbClr val="433E35"/>
                        </a:solidFill>
                        <a:effectLst/>
                      </a:endParaRPr>
                    </a:p>
                  </a:txBody>
                  <a:tcPr marL="53597" marR="53597" marT="26798" marB="26798" anchor="ctr">
                    <a:lnL w="7722" cap="flat" cmpd="sng" algn="ctr">
                      <a:solidFill>
                        <a:srgbClr val="433E35"/>
                      </a:solidFill>
                      <a:prstDash val="solid"/>
                      <a:round/>
                      <a:headEnd type="none" w="med" len="med"/>
                      <a:tailEnd type="none" w="med" len="med"/>
                    </a:lnL>
                    <a:lnR w="7722" cap="flat" cmpd="sng" algn="ctr">
                      <a:solidFill>
                        <a:srgbClr val="433E35"/>
                      </a:solidFill>
                      <a:prstDash val="solid"/>
                      <a:round/>
                      <a:headEnd type="none" w="med" len="med"/>
                      <a:tailEnd type="none" w="med" len="med"/>
                    </a:lnR>
                    <a:lnT w="7722" cap="flat" cmpd="sng" algn="ctr">
                      <a:solidFill>
                        <a:srgbClr val="433E35"/>
                      </a:solidFill>
                      <a:prstDash val="solid"/>
                      <a:round/>
                      <a:headEnd type="none" w="med" len="med"/>
                      <a:tailEnd type="none" w="med" len="med"/>
                    </a:lnT>
                    <a:lnB w="7722" cap="flat" cmpd="sng" algn="ctr">
                      <a:solidFill>
                        <a:srgbClr val="433E35"/>
                      </a:solidFill>
                      <a:prstDash val="solid"/>
                      <a:round/>
                      <a:headEnd type="none" w="med" len="med"/>
                      <a:tailEnd type="none" w="med" len="med"/>
                    </a:lnB>
                    <a:solidFill>
                      <a:srgbClr val="2A364D"/>
                    </a:solidFill>
                  </a:tcPr>
                </a:tc>
                <a:tc>
                  <a:txBody>
                    <a:bodyPr/>
                    <a:lstStyle/>
                    <a:p>
                      <a:pPr algn="l" fontAlgn="base"/>
                      <a:r>
                        <a:rPr lang="en-US" sz="1100" b="0" i="0">
                          <a:solidFill>
                            <a:srgbClr val="000000"/>
                          </a:solidFill>
                          <a:effectLst/>
                          <a:latin typeface="Arial" panose="020B0604020202020204" pitchFamily="34" charset="0"/>
                        </a:rPr>
                        <a:t>Needs to work on their </a:t>
                      </a:r>
                      <a:r>
                        <a:rPr lang="en-US" sz="1100" b="0" i="0" err="1">
                          <a:solidFill>
                            <a:srgbClr val="000000"/>
                          </a:solidFill>
                          <a:effectLst/>
                          <a:latin typeface="Arial" panose="020B0604020202020204" pitchFamily="34" charset="0"/>
                        </a:rPr>
                        <a:t>behaviour</a:t>
                      </a:r>
                      <a:r>
                        <a:rPr lang="en-US" sz="1100" b="0" i="0">
                          <a:solidFill>
                            <a:srgbClr val="000000"/>
                          </a:solidFill>
                          <a:effectLst/>
                          <a:latin typeface="Arial" panose="020B0604020202020204" pitchFamily="34" charset="0"/>
                        </a:rPr>
                        <a:t> in </a:t>
                      </a:r>
                      <a:r>
                        <a:rPr lang="en-US" sz="1100" b="1" i="0">
                          <a:solidFill>
                            <a:srgbClr val="000000"/>
                          </a:solidFill>
                          <a:effectLst/>
                          <a:latin typeface="Arial" panose="020B0604020202020204" pitchFamily="34" charset="0"/>
                        </a:rPr>
                        <a:t>one </a:t>
                      </a:r>
                      <a:r>
                        <a:rPr lang="en-US" sz="1100" b="0" i="0">
                          <a:solidFill>
                            <a:srgbClr val="000000"/>
                          </a:solidFill>
                          <a:effectLst/>
                          <a:latin typeface="Arial" panose="020B0604020202020204" pitchFamily="34" charset="0"/>
                        </a:rPr>
                        <a:t>domain of professional practice </a:t>
                      </a:r>
                      <a:r>
                        <a:rPr lang="en-US" sz="1100" b="0" i="0">
                          <a:solidFill>
                            <a:srgbClr val="433E35"/>
                          </a:solidFill>
                          <a:effectLst/>
                          <a:latin typeface="Arial" panose="020B0604020202020204" pitchFamily="34" charset="0"/>
                        </a:rPr>
                        <a:t>​</a:t>
                      </a:r>
                      <a:endParaRPr lang="en-US" sz="1100" b="0" i="0">
                        <a:solidFill>
                          <a:srgbClr val="433E35"/>
                        </a:solidFill>
                        <a:effectLst/>
                      </a:endParaRPr>
                    </a:p>
                  </a:txBody>
                  <a:tcPr marL="53597" marR="53597" marT="26798" marB="26798" anchor="ctr">
                    <a:lnL w="7722" cap="flat" cmpd="sng" algn="ctr">
                      <a:solidFill>
                        <a:srgbClr val="433E35"/>
                      </a:solidFill>
                      <a:prstDash val="solid"/>
                      <a:round/>
                      <a:headEnd type="none" w="med" len="med"/>
                      <a:tailEnd type="none" w="med" len="med"/>
                    </a:lnL>
                    <a:lnR w="7722" cap="flat" cmpd="sng" algn="ctr">
                      <a:solidFill>
                        <a:srgbClr val="433E35"/>
                      </a:solidFill>
                      <a:prstDash val="solid"/>
                      <a:round/>
                      <a:headEnd type="none" w="med" len="med"/>
                      <a:tailEnd type="none" w="med" len="med"/>
                    </a:lnR>
                    <a:lnT w="7722" cap="flat" cmpd="sng" algn="ctr">
                      <a:solidFill>
                        <a:srgbClr val="433E35"/>
                      </a:solidFill>
                      <a:prstDash val="solid"/>
                      <a:round/>
                      <a:headEnd type="none" w="med" len="med"/>
                      <a:tailEnd type="none" w="med" len="med"/>
                    </a:lnT>
                    <a:lnB w="7722" cap="flat" cmpd="sng" algn="ctr">
                      <a:solidFill>
                        <a:srgbClr val="433E35"/>
                      </a:solidFill>
                      <a:prstDash val="solid"/>
                      <a:round/>
                      <a:headEnd type="none" w="med" len="med"/>
                      <a:tailEnd type="none" w="med" len="med"/>
                    </a:lnB>
                    <a:noFill/>
                  </a:tcPr>
                </a:tc>
                <a:extLst>
                  <a:ext uri="{0D108BD9-81ED-4DB2-BD59-A6C34878D82A}">
                    <a16:rowId xmlns:a16="http://schemas.microsoft.com/office/drawing/2014/main" val="637454580"/>
                  </a:ext>
                </a:extLst>
              </a:tr>
              <a:tr h="549189">
                <a:tc>
                  <a:txBody>
                    <a:bodyPr/>
                    <a:lstStyle/>
                    <a:p>
                      <a:pPr algn="ctr" fontAlgn="base"/>
                      <a:r>
                        <a:rPr lang="en-AU" sz="1100" b="0" i="0">
                          <a:solidFill>
                            <a:srgbClr val="FFFFFF"/>
                          </a:solidFill>
                          <a:effectLst/>
                          <a:latin typeface="Arial" panose="020B0604020202020204" pitchFamily="34" charset="0"/>
                        </a:rPr>
                        <a:t>5</a:t>
                      </a:r>
                      <a:r>
                        <a:rPr lang="en-AU" sz="1100" b="0" i="0">
                          <a:solidFill>
                            <a:srgbClr val="433E35"/>
                          </a:solidFill>
                          <a:effectLst/>
                          <a:latin typeface="Arial" panose="020B0604020202020204" pitchFamily="34" charset="0"/>
                        </a:rPr>
                        <a:t> ​</a:t>
                      </a:r>
                      <a:endParaRPr lang="en-AU" sz="1100" b="0" i="0">
                        <a:solidFill>
                          <a:srgbClr val="433E35"/>
                        </a:solidFill>
                        <a:effectLst/>
                      </a:endParaRPr>
                    </a:p>
                  </a:txBody>
                  <a:tcPr marL="53597" marR="53597" marT="26798" marB="26798" anchor="ctr">
                    <a:lnL w="7722" cap="flat" cmpd="sng" algn="ctr">
                      <a:solidFill>
                        <a:srgbClr val="433E35"/>
                      </a:solidFill>
                      <a:prstDash val="solid"/>
                      <a:round/>
                      <a:headEnd type="none" w="med" len="med"/>
                      <a:tailEnd type="none" w="med" len="med"/>
                    </a:lnL>
                    <a:lnR w="7722" cap="flat" cmpd="sng" algn="ctr">
                      <a:solidFill>
                        <a:srgbClr val="433E35"/>
                      </a:solidFill>
                      <a:prstDash val="solid"/>
                      <a:round/>
                      <a:headEnd type="none" w="med" len="med"/>
                      <a:tailEnd type="none" w="med" len="med"/>
                    </a:lnR>
                    <a:lnT w="7722" cap="flat" cmpd="sng" algn="ctr">
                      <a:solidFill>
                        <a:srgbClr val="433E35"/>
                      </a:solidFill>
                      <a:prstDash val="solid"/>
                      <a:round/>
                      <a:headEnd type="none" w="med" len="med"/>
                      <a:tailEnd type="none" w="med" len="med"/>
                    </a:lnT>
                    <a:lnB w="7722" cap="flat" cmpd="sng" algn="ctr">
                      <a:solidFill>
                        <a:srgbClr val="433E35"/>
                      </a:solidFill>
                      <a:prstDash val="solid"/>
                      <a:round/>
                      <a:headEnd type="none" w="med" len="med"/>
                      <a:tailEnd type="none" w="med" len="med"/>
                    </a:lnB>
                    <a:solidFill>
                      <a:srgbClr val="1C2433"/>
                    </a:solidFill>
                  </a:tcPr>
                </a:tc>
                <a:tc>
                  <a:txBody>
                    <a:bodyPr/>
                    <a:lstStyle/>
                    <a:p>
                      <a:pPr algn="l" fontAlgn="base"/>
                      <a:r>
                        <a:rPr lang="en-US" sz="1100" b="1" i="0">
                          <a:solidFill>
                            <a:srgbClr val="000000"/>
                          </a:solidFill>
                          <a:effectLst/>
                          <a:latin typeface="Arial" panose="020B0604020202020204" pitchFamily="34" charset="0"/>
                        </a:rPr>
                        <a:t>Consistently </a:t>
                      </a:r>
                      <a:r>
                        <a:rPr lang="en-US" sz="1100" b="0" i="0">
                          <a:solidFill>
                            <a:srgbClr val="000000"/>
                          </a:solidFill>
                          <a:effectLst/>
                          <a:latin typeface="Arial" panose="020B0604020202020204" pitchFamily="34" charset="0"/>
                        </a:rPr>
                        <a:t>behaves in line with each of the ten domains of professional practice </a:t>
                      </a:r>
                      <a:r>
                        <a:rPr lang="en-US" sz="1100" b="0" i="0">
                          <a:solidFill>
                            <a:srgbClr val="433E35"/>
                          </a:solidFill>
                          <a:effectLst/>
                          <a:latin typeface="Arial" panose="020B0604020202020204" pitchFamily="34" charset="0"/>
                        </a:rPr>
                        <a:t>​</a:t>
                      </a:r>
                      <a:endParaRPr lang="en-US" sz="1100" b="0" i="0">
                        <a:solidFill>
                          <a:srgbClr val="433E35"/>
                        </a:solidFill>
                        <a:effectLst/>
                      </a:endParaRPr>
                    </a:p>
                  </a:txBody>
                  <a:tcPr marL="53597" marR="53597" marT="26798" marB="26798" anchor="ctr">
                    <a:lnL w="7722" cap="flat" cmpd="sng" algn="ctr">
                      <a:solidFill>
                        <a:srgbClr val="433E35"/>
                      </a:solidFill>
                      <a:prstDash val="solid"/>
                      <a:round/>
                      <a:headEnd type="none" w="med" len="med"/>
                      <a:tailEnd type="none" w="med" len="med"/>
                    </a:lnL>
                    <a:lnR w="7722" cap="flat" cmpd="sng" algn="ctr">
                      <a:solidFill>
                        <a:srgbClr val="433E35"/>
                      </a:solidFill>
                      <a:prstDash val="solid"/>
                      <a:round/>
                      <a:headEnd type="none" w="med" len="med"/>
                      <a:tailEnd type="none" w="med" len="med"/>
                    </a:lnR>
                    <a:lnT w="7722" cap="flat" cmpd="sng" algn="ctr">
                      <a:solidFill>
                        <a:srgbClr val="433E35"/>
                      </a:solidFill>
                      <a:prstDash val="solid"/>
                      <a:round/>
                      <a:headEnd type="none" w="med" len="med"/>
                      <a:tailEnd type="none" w="med" len="med"/>
                    </a:lnT>
                    <a:lnB w="7722" cap="flat" cmpd="sng" algn="ctr">
                      <a:solidFill>
                        <a:srgbClr val="433E35"/>
                      </a:solidFill>
                      <a:prstDash val="solid"/>
                      <a:round/>
                      <a:headEnd type="none" w="med" len="med"/>
                      <a:tailEnd type="none" w="med" len="med"/>
                    </a:lnB>
                    <a:noFill/>
                  </a:tcPr>
                </a:tc>
                <a:extLst>
                  <a:ext uri="{0D108BD9-81ED-4DB2-BD59-A6C34878D82A}">
                    <a16:rowId xmlns:a16="http://schemas.microsoft.com/office/drawing/2014/main" val="1959739311"/>
                  </a:ext>
                </a:extLst>
              </a:tr>
            </a:tbl>
          </a:graphicData>
        </a:graphic>
      </p:graphicFrame>
      <p:sp>
        <p:nvSpPr>
          <p:cNvPr id="6" name="Rectangle 1">
            <a:extLst>
              <a:ext uri="{FF2B5EF4-FFF2-40B4-BE49-F238E27FC236}">
                <a16:creationId xmlns:a16="http://schemas.microsoft.com/office/drawing/2014/main" id="{57B25FA1-5B09-2AA4-3B8A-B9E7D7626BDE}"/>
              </a:ext>
            </a:extLst>
          </p:cNvPr>
          <p:cNvSpPr>
            <a:spLocks noChangeArrowheads="1"/>
          </p:cNvSpPr>
          <p:nvPr/>
        </p:nvSpPr>
        <p:spPr bwMode="auto">
          <a:xfrm>
            <a:off x="2283681" y="2136519"/>
            <a:ext cx="22076369" cy="48474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68580" tIns="34290" rIns="68580" bIns="3429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685800" rtl="0" eaLnBrk="0" fontAlgn="base" latinLnBrk="0" hangingPunct="0">
              <a:lnSpc>
                <a:spcPct val="100000"/>
              </a:lnSpc>
              <a:spcBef>
                <a:spcPct val="0"/>
              </a:spcBef>
              <a:spcAft>
                <a:spcPct val="0"/>
              </a:spcAft>
              <a:buClrTx/>
              <a:buSzTx/>
              <a:buFontTx/>
              <a:buNone/>
              <a:tabLst/>
              <a:defRPr/>
            </a:pPr>
            <a:r>
              <a:rPr kumimoji="0" lang="en-US" altLang="en-US" sz="1350" b="0" i="0" u="none" strike="noStrike" kern="1200" cap="none" spc="0" normalizeH="0" baseline="0" noProof="0">
                <a:ln>
                  <a:noFill/>
                </a:ln>
                <a:solidFill>
                  <a:srgbClr val="000000"/>
                </a:solidFill>
                <a:effectLst/>
                <a:uLnTx/>
                <a:uFillTx/>
                <a:latin typeface="Times New Roman" panose="02020603050405020304" pitchFamily="18" charset="0"/>
                <a:ea typeface="+mn-ea"/>
                <a:cs typeface="Times New Roman" panose="02020603050405020304" pitchFamily="18" charset="0"/>
              </a:rPr>
              <a:t> </a:t>
            </a:r>
            <a:endParaRPr kumimoji="0" lang="en-US" altLang="en-US" sz="135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a:p>
            <a:pPr marL="0" marR="0" lvl="0" indent="0" algn="l" defTabSz="685800" rtl="0" eaLnBrk="0" fontAlgn="base" latinLnBrk="0" hangingPunct="0">
              <a:lnSpc>
                <a:spcPct val="100000"/>
              </a:lnSpc>
              <a:spcBef>
                <a:spcPct val="0"/>
              </a:spcBef>
              <a:spcAft>
                <a:spcPct val="0"/>
              </a:spcAft>
              <a:buClrTx/>
              <a:buSzTx/>
              <a:buFontTx/>
              <a:buNone/>
              <a:tabLst/>
              <a:defRPr/>
            </a:pPr>
            <a:endParaRPr kumimoji="0" lang="en-US" altLang="en-US" sz="135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8" name="Rectangle 2">
            <a:extLst>
              <a:ext uri="{FF2B5EF4-FFF2-40B4-BE49-F238E27FC236}">
                <a16:creationId xmlns:a16="http://schemas.microsoft.com/office/drawing/2014/main" id="{FD4F8CF9-8272-9D5A-D7DC-436A29A7660B}"/>
              </a:ext>
            </a:extLst>
          </p:cNvPr>
          <p:cNvSpPr>
            <a:spLocks noChangeArrowheads="1"/>
          </p:cNvSpPr>
          <p:nvPr/>
        </p:nvSpPr>
        <p:spPr bwMode="auto">
          <a:xfrm>
            <a:off x="4817563" y="2272296"/>
            <a:ext cx="10044098" cy="48474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68580" tIns="34290" rIns="68580" bIns="3429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685800" rtl="0" eaLnBrk="0" fontAlgn="base" latinLnBrk="0" hangingPunct="0">
              <a:lnSpc>
                <a:spcPct val="100000"/>
              </a:lnSpc>
              <a:spcBef>
                <a:spcPct val="0"/>
              </a:spcBef>
              <a:spcAft>
                <a:spcPct val="0"/>
              </a:spcAft>
              <a:buClrTx/>
              <a:buSzTx/>
              <a:buFontTx/>
              <a:buNone/>
              <a:tabLst/>
              <a:defRPr/>
            </a:pPr>
            <a:r>
              <a:rPr kumimoji="0" lang="en-US" altLang="en-US" sz="1350" b="0" i="0" u="none" strike="noStrike" kern="1200" cap="none" spc="0" normalizeH="0" baseline="0" noProof="0">
                <a:ln>
                  <a:noFill/>
                </a:ln>
                <a:solidFill>
                  <a:srgbClr val="000000"/>
                </a:solidFill>
                <a:effectLst/>
                <a:uLnTx/>
                <a:uFillTx/>
                <a:latin typeface="Times New Roman" panose="02020603050405020304" pitchFamily="18" charset="0"/>
                <a:ea typeface="+mn-ea"/>
                <a:cs typeface="Times New Roman" panose="02020603050405020304" pitchFamily="18" charset="0"/>
              </a:rPr>
              <a:t> </a:t>
            </a:r>
            <a:endParaRPr kumimoji="0" lang="en-US" altLang="en-US" sz="135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a:p>
            <a:pPr marL="0" marR="0" lvl="0" indent="0" algn="l" defTabSz="685800" rtl="0" eaLnBrk="0" fontAlgn="base" latinLnBrk="0" hangingPunct="0">
              <a:lnSpc>
                <a:spcPct val="100000"/>
              </a:lnSpc>
              <a:spcBef>
                <a:spcPct val="0"/>
              </a:spcBef>
              <a:spcAft>
                <a:spcPct val="0"/>
              </a:spcAft>
              <a:buClrTx/>
              <a:buSzTx/>
              <a:buFontTx/>
              <a:buNone/>
              <a:tabLst/>
              <a:defRPr/>
            </a:pPr>
            <a:endParaRPr kumimoji="0" lang="en-US" altLang="en-US" sz="135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10" name="Rectangle 3">
            <a:extLst>
              <a:ext uri="{FF2B5EF4-FFF2-40B4-BE49-F238E27FC236}">
                <a16:creationId xmlns:a16="http://schemas.microsoft.com/office/drawing/2014/main" id="{4AC2C480-1862-91BF-15F8-8D42FF0AD0C6}"/>
              </a:ext>
            </a:extLst>
          </p:cNvPr>
          <p:cNvSpPr>
            <a:spLocks noChangeArrowheads="1"/>
          </p:cNvSpPr>
          <p:nvPr/>
        </p:nvSpPr>
        <p:spPr bwMode="auto">
          <a:xfrm>
            <a:off x="4845844" y="1842187"/>
            <a:ext cx="9144000" cy="48474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68580" tIns="34290" rIns="68580" bIns="3429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685800" rtl="0" eaLnBrk="0" fontAlgn="base" latinLnBrk="0" hangingPunct="0">
              <a:lnSpc>
                <a:spcPct val="100000"/>
              </a:lnSpc>
              <a:spcBef>
                <a:spcPct val="0"/>
              </a:spcBef>
              <a:spcAft>
                <a:spcPct val="0"/>
              </a:spcAft>
              <a:buClrTx/>
              <a:buSzTx/>
              <a:buFontTx/>
              <a:buNone/>
              <a:tabLst/>
              <a:defRPr/>
            </a:pPr>
            <a:r>
              <a:rPr kumimoji="0" lang="en-US" altLang="en-US" sz="1350" b="0" i="0" u="none" strike="noStrike" kern="1200" cap="none" spc="0" normalizeH="0" baseline="0" noProof="0">
                <a:ln>
                  <a:noFill/>
                </a:ln>
                <a:solidFill>
                  <a:srgbClr val="000000"/>
                </a:solidFill>
                <a:effectLst/>
                <a:uLnTx/>
                <a:uFillTx/>
                <a:latin typeface="Times New Roman" panose="02020603050405020304" pitchFamily="18" charset="0"/>
                <a:ea typeface="+mn-ea"/>
                <a:cs typeface="Times New Roman" panose="02020603050405020304" pitchFamily="18" charset="0"/>
              </a:rPr>
              <a:t> </a:t>
            </a:r>
            <a:endParaRPr kumimoji="0" lang="en-US" altLang="en-US" sz="135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a:p>
            <a:pPr marL="0" marR="0" lvl="0" indent="0" algn="l" defTabSz="685800" rtl="0" eaLnBrk="0" fontAlgn="base" latinLnBrk="0" hangingPunct="0">
              <a:lnSpc>
                <a:spcPct val="100000"/>
              </a:lnSpc>
              <a:spcBef>
                <a:spcPct val="0"/>
              </a:spcBef>
              <a:spcAft>
                <a:spcPct val="0"/>
              </a:spcAft>
              <a:buClrTx/>
              <a:buSzTx/>
              <a:buFontTx/>
              <a:buNone/>
              <a:tabLst/>
              <a:defRPr/>
            </a:pPr>
            <a:endParaRPr kumimoji="0" lang="en-US" altLang="en-US" sz="135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graphicFrame>
        <p:nvGraphicFramePr>
          <p:cNvPr id="11" name="Table 10">
            <a:extLst>
              <a:ext uri="{FF2B5EF4-FFF2-40B4-BE49-F238E27FC236}">
                <a16:creationId xmlns:a16="http://schemas.microsoft.com/office/drawing/2014/main" id="{177F07BD-DD56-1121-9797-8722E8DAE0C4}"/>
              </a:ext>
            </a:extLst>
          </p:cNvPr>
          <p:cNvGraphicFramePr>
            <a:graphicFrameLocks noGrp="1"/>
          </p:cNvGraphicFramePr>
          <p:nvPr/>
        </p:nvGraphicFramePr>
        <p:xfrm>
          <a:off x="4191021" y="1026882"/>
          <a:ext cx="3677263" cy="3188825"/>
        </p:xfrm>
        <a:graphic>
          <a:graphicData uri="http://schemas.openxmlformats.org/drawingml/2006/table">
            <a:tbl>
              <a:tblPr/>
              <a:tblGrid>
                <a:gridCol w="346032">
                  <a:extLst>
                    <a:ext uri="{9D8B030D-6E8A-4147-A177-3AD203B41FA5}">
                      <a16:colId xmlns:a16="http://schemas.microsoft.com/office/drawing/2014/main" val="1113798282"/>
                    </a:ext>
                  </a:extLst>
                </a:gridCol>
                <a:gridCol w="3331231">
                  <a:extLst>
                    <a:ext uri="{9D8B030D-6E8A-4147-A177-3AD203B41FA5}">
                      <a16:colId xmlns:a16="http://schemas.microsoft.com/office/drawing/2014/main" val="3054767159"/>
                    </a:ext>
                  </a:extLst>
                </a:gridCol>
              </a:tblGrid>
              <a:tr h="235812">
                <a:tc gridSpan="2">
                  <a:txBody>
                    <a:bodyPr/>
                    <a:lstStyle/>
                    <a:p>
                      <a:pPr algn="ctr" fontAlgn="base"/>
                      <a:r>
                        <a:rPr lang="en-AU" sz="1100" b="1" i="0">
                          <a:solidFill>
                            <a:srgbClr val="384967"/>
                          </a:solidFill>
                          <a:effectLst/>
                          <a:latin typeface="Arial"/>
                        </a:rPr>
                        <a:t>Do - Entrustable professional activities</a:t>
                      </a:r>
                      <a:endParaRPr lang="en-AU" sz="1100" b="0" i="0">
                        <a:solidFill>
                          <a:srgbClr val="433E35"/>
                        </a:solidFill>
                        <a:effectLst/>
                        <a:latin typeface="Arial"/>
                      </a:endParaRPr>
                    </a:p>
                  </a:txBody>
                  <a:tcPr marL="68580" marR="68580" marT="34290" marB="34290" anchor="ctr">
                    <a:lnL w="7722" cap="flat" cmpd="sng" algn="ctr">
                      <a:solidFill>
                        <a:srgbClr val="433E35"/>
                      </a:solidFill>
                      <a:prstDash val="solid"/>
                      <a:round/>
                      <a:headEnd type="none" w="med" len="med"/>
                      <a:tailEnd type="none" w="med" len="med"/>
                    </a:lnL>
                    <a:lnR w="7722" cap="flat" cmpd="sng" algn="ctr">
                      <a:solidFill>
                        <a:srgbClr val="433E35"/>
                      </a:solidFill>
                      <a:prstDash val="solid"/>
                      <a:round/>
                      <a:headEnd type="none" w="med" len="med"/>
                      <a:tailEnd type="none" w="med" len="med"/>
                    </a:lnR>
                    <a:lnT w="7722" cap="flat" cmpd="sng" algn="ctr">
                      <a:solidFill>
                        <a:srgbClr val="433E35"/>
                      </a:solidFill>
                      <a:prstDash val="solid"/>
                      <a:round/>
                      <a:headEnd type="none" w="med" len="med"/>
                      <a:tailEnd type="none" w="med" len="med"/>
                    </a:lnT>
                    <a:lnB w="7722" cap="flat" cmpd="sng" algn="ctr">
                      <a:solidFill>
                        <a:srgbClr val="433E35"/>
                      </a:solidFill>
                      <a:prstDash val="solid"/>
                      <a:round/>
                      <a:headEnd type="none" w="med" len="med"/>
                      <a:tailEnd type="none" w="med" len="med"/>
                    </a:lnB>
                    <a:solidFill>
                      <a:srgbClr val="FFFFFF"/>
                    </a:solidFill>
                  </a:tcPr>
                </a:tc>
                <a:tc hMerge="1">
                  <a:txBody>
                    <a:bodyPr/>
                    <a:lstStyle/>
                    <a:p>
                      <a:endParaRPr lang="en-AU"/>
                    </a:p>
                  </a:txBody>
                  <a:tcPr/>
                </a:tc>
                <a:extLst>
                  <a:ext uri="{0D108BD9-81ED-4DB2-BD59-A6C34878D82A}">
                    <a16:rowId xmlns:a16="http://schemas.microsoft.com/office/drawing/2014/main" val="693335022"/>
                  </a:ext>
                </a:extLst>
              </a:tr>
              <a:tr h="237159">
                <a:tc>
                  <a:txBody>
                    <a:bodyPr/>
                    <a:lstStyle/>
                    <a:p>
                      <a:pPr algn="ctr" fontAlgn="base"/>
                      <a:r>
                        <a:rPr lang="en-AU" sz="1100" b="0" i="0">
                          <a:solidFill>
                            <a:srgbClr val="433E35"/>
                          </a:solidFill>
                          <a:effectLst/>
                          <a:latin typeface="Arial"/>
                        </a:rPr>
                        <a:t>0 ​</a:t>
                      </a:r>
                    </a:p>
                  </a:txBody>
                  <a:tcPr marL="68580" marR="68580" marT="34290" marB="34290" anchor="ctr">
                    <a:lnL w="7722" cap="flat" cmpd="sng" algn="ctr">
                      <a:solidFill>
                        <a:srgbClr val="433E35"/>
                      </a:solidFill>
                      <a:prstDash val="solid"/>
                      <a:round/>
                      <a:headEnd type="none" w="med" len="med"/>
                      <a:tailEnd type="none" w="med" len="med"/>
                    </a:lnL>
                    <a:lnR w="7722" cap="flat" cmpd="sng" algn="ctr">
                      <a:solidFill>
                        <a:srgbClr val="433E35"/>
                      </a:solidFill>
                      <a:prstDash val="solid"/>
                      <a:round/>
                      <a:headEnd type="none" w="med" len="med"/>
                      <a:tailEnd type="none" w="med" len="med"/>
                    </a:lnR>
                    <a:lnT w="7722" cap="flat" cmpd="sng" algn="ctr">
                      <a:solidFill>
                        <a:srgbClr val="433E35"/>
                      </a:solidFill>
                      <a:prstDash val="solid"/>
                      <a:round/>
                      <a:headEnd type="none" w="med" len="med"/>
                      <a:tailEnd type="none" w="med" len="med"/>
                    </a:lnT>
                    <a:lnB w="7722" cap="flat" cmpd="sng" algn="ctr">
                      <a:solidFill>
                        <a:srgbClr val="433E35"/>
                      </a:solidFill>
                      <a:prstDash val="solid"/>
                      <a:round/>
                      <a:headEnd type="none" w="med" len="med"/>
                      <a:tailEnd type="none" w="med" len="med"/>
                    </a:lnB>
                    <a:solidFill>
                      <a:srgbClr val="F2F2F2"/>
                    </a:solidFill>
                  </a:tcPr>
                </a:tc>
                <a:tc>
                  <a:txBody>
                    <a:bodyPr/>
                    <a:lstStyle/>
                    <a:p>
                      <a:pPr algn="l" fontAlgn="base"/>
                      <a:r>
                        <a:rPr lang="en-AU" sz="1100" b="0" i="0">
                          <a:solidFill>
                            <a:srgbClr val="000000"/>
                          </a:solidFill>
                          <a:effectLst/>
                          <a:latin typeface="Arial"/>
                        </a:rPr>
                        <a:t>unable to rate </a:t>
                      </a:r>
                      <a:r>
                        <a:rPr lang="en-AU" sz="1100" b="0" i="0">
                          <a:solidFill>
                            <a:srgbClr val="433E35"/>
                          </a:solidFill>
                          <a:effectLst/>
                          <a:latin typeface="Arial"/>
                        </a:rPr>
                        <a:t>​</a:t>
                      </a:r>
                    </a:p>
                  </a:txBody>
                  <a:tcPr marL="68580" marR="68580" marT="34290" marB="34290" anchor="ctr">
                    <a:lnL w="7722" cap="flat" cmpd="sng" algn="ctr">
                      <a:solidFill>
                        <a:srgbClr val="433E35"/>
                      </a:solidFill>
                      <a:prstDash val="solid"/>
                      <a:round/>
                      <a:headEnd type="none" w="med" len="med"/>
                      <a:tailEnd type="none" w="med" len="med"/>
                    </a:lnL>
                    <a:lnR w="7722" cap="flat" cmpd="sng" algn="ctr">
                      <a:solidFill>
                        <a:srgbClr val="433E35"/>
                      </a:solidFill>
                      <a:prstDash val="solid"/>
                      <a:round/>
                      <a:headEnd type="none" w="med" len="med"/>
                      <a:tailEnd type="none" w="med" len="med"/>
                    </a:lnR>
                    <a:lnT w="7722" cap="flat" cmpd="sng" algn="ctr">
                      <a:solidFill>
                        <a:srgbClr val="433E35"/>
                      </a:solidFill>
                      <a:prstDash val="solid"/>
                      <a:round/>
                      <a:headEnd type="none" w="med" len="med"/>
                      <a:tailEnd type="none" w="med" len="med"/>
                    </a:lnT>
                    <a:lnB w="7722" cap="flat" cmpd="sng" algn="ctr">
                      <a:solidFill>
                        <a:srgbClr val="433E35"/>
                      </a:solidFill>
                      <a:prstDash val="solid"/>
                      <a:round/>
                      <a:headEnd type="none" w="med" len="med"/>
                      <a:tailEnd type="none" w="med" len="med"/>
                    </a:lnB>
                    <a:solidFill>
                      <a:srgbClr val="F2F2F2"/>
                    </a:solidFill>
                  </a:tcPr>
                </a:tc>
                <a:extLst>
                  <a:ext uri="{0D108BD9-81ED-4DB2-BD59-A6C34878D82A}">
                    <a16:rowId xmlns:a16="http://schemas.microsoft.com/office/drawing/2014/main" val="3614347178"/>
                  </a:ext>
                </a:extLst>
              </a:tr>
              <a:tr h="591329">
                <a:tc>
                  <a:txBody>
                    <a:bodyPr/>
                    <a:lstStyle/>
                    <a:p>
                      <a:pPr algn="ctr" fontAlgn="base"/>
                      <a:r>
                        <a:rPr lang="en-AU" sz="1100" b="0" i="0">
                          <a:solidFill>
                            <a:srgbClr val="433E35"/>
                          </a:solidFill>
                          <a:effectLst/>
                          <a:latin typeface="Arial"/>
                        </a:rPr>
                        <a:t>1 ​</a:t>
                      </a:r>
                    </a:p>
                  </a:txBody>
                  <a:tcPr marL="68580" marR="68580" marT="34290" marB="34290" anchor="ctr">
                    <a:lnL w="7722" cap="flat" cmpd="sng" algn="ctr">
                      <a:solidFill>
                        <a:srgbClr val="433E35"/>
                      </a:solidFill>
                      <a:prstDash val="solid"/>
                      <a:round/>
                      <a:headEnd type="none" w="med" len="med"/>
                      <a:tailEnd type="none" w="med" len="med"/>
                    </a:lnL>
                    <a:lnR w="7722" cap="flat" cmpd="sng" algn="ctr">
                      <a:solidFill>
                        <a:srgbClr val="433E35"/>
                      </a:solidFill>
                      <a:prstDash val="solid"/>
                      <a:round/>
                      <a:headEnd type="none" w="med" len="med"/>
                      <a:tailEnd type="none" w="med" len="med"/>
                    </a:lnR>
                    <a:lnT w="7722" cap="flat" cmpd="sng" algn="ctr">
                      <a:solidFill>
                        <a:srgbClr val="433E35"/>
                      </a:solidFill>
                      <a:prstDash val="solid"/>
                      <a:round/>
                      <a:headEnd type="none" w="med" len="med"/>
                      <a:tailEnd type="none" w="med" len="med"/>
                    </a:lnT>
                    <a:lnB w="7722" cap="flat" cmpd="sng" algn="ctr">
                      <a:solidFill>
                        <a:srgbClr val="433E35"/>
                      </a:solidFill>
                      <a:prstDash val="solid"/>
                      <a:round/>
                      <a:headEnd type="none" w="med" len="med"/>
                      <a:tailEnd type="none" w="med" len="med"/>
                    </a:lnB>
                    <a:solidFill>
                      <a:srgbClr val="D1D8E6"/>
                    </a:solidFill>
                  </a:tcPr>
                </a:tc>
                <a:tc>
                  <a:txBody>
                    <a:bodyPr/>
                    <a:lstStyle/>
                    <a:p>
                      <a:pPr algn="l" fontAlgn="base"/>
                      <a:r>
                        <a:rPr lang="en-US" sz="1100" b="0" i="0">
                          <a:solidFill>
                            <a:srgbClr val="000000"/>
                          </a:solidFill>
                          <a:effectLst/>
                          <a:latin typeface="Arial"/>
                        </a:rPr>
                        <a:t>Is able to be </a:t>
                      </a:r>
                      <a:r>
                        <a:rPr lang="en-US" sz="1100" b="1" i="0">
                          <a:solidFill>
                            <a:srgbClr val="000000"/>
                          </a:solidFill>
                          <a:effectLst/>
                          <a:latin typeface="Arial"/>
                        </a:rPr>
                        <a:t>present and observe</a:t>
                      </a:r>
                      <a:r>
                        <a:rPr lang="en-US" sz="1100" b="0" i="0">
                          <a:solidFill>
                            <a:srgbClr val="000000"/>
                          </a:solidFill>
                          <a:effectLst/>
                          <a:latin typeface="Arial"/>
                        </a:rPr>
                        <a:t> </a:t>
                      </a:r>
                      <a:r>
                        <a:rPr lang="en-US" sz="1100" b="0" i="0">
                          <a:solidFill>
                            <a:srgbClr val="433E35"/>
                          </a:solidFill>
                          <a:effectLst/>
                          <a:latin typeface="Arial"/>
                        </a:rPr>
                        <a:t>​</a:t>
                      </a:r>
                    </a:p>
                  </a:txBody>
                  <a:tcPr marL="68580" marR="68580" marT="34290" marB="34290" anchor="ctr">
                    <a:lnL w="7722" cap="flat" cmpd="sng" algn="ctr">
                      <a:solidFill>
                        <a:srgbClr val="433E35"/>
                      </a:solidFill>
                      <a:prstDash val="solid"/>
                      <a:round/>
                      <a:headEnd type="none" w="med" len="med"/>
                      <a:tailEnd type="none" w="med" len="med"/>
                    </a:lnL>
                    <a:lnR w="7722" cap="flat" cmpd="sng" algn="ctr">
                      <a:solidFill>
                        <a:srgbClr val="433E35"/>
                      </a:solidFill>
                      <a:prstDash val="solid"/>
                      <a:round/>
                      <a:headEnd type="none" w="med" len="med"/>
                      <a:tailEnd type="none" w="med" len="med"/>
                    </a:lnR>
                    <a:lnT w="7722" cap="flat" cmpd="sng" algn="ctr">
                      <a:solidFill>
                        <a:srgbClr val="433E35"/>
                      </a:solidFill>
                      <a:prstDash val="solid"/>
                      <a:round/>
                      <a:headEnd type="none" w="med" len="med"/>
                      <a:tailEnd type="none" w="med" len="med"/>
                    </a:lnT>
                    <a:lnB w="7722" cap="flat" cmpd="sng" algn="ctr">
                      <a:solidFill>
                        <a:srgbClr val="433E35"/>
                      </a:solidFill>
                      <a:prstDash val="solid"/>
                      <a:round/>
                      <a:headEnd type="none" w="med" len="med"/>
                      <a:tailEnd type="none" w="med" len="med"/>
                    </a:lnB>
                    <a:noFill/>
                  </a:tcPr>
                </a:tc>
                <a:extLst>
                  <a:ext uri="{0D108BD9-81ED-4DB2-BD59-A6C34878D82A}">
                    <a16:rowId xmlns:a16="http://schemas.microsoft.com/office/drawing/2014/main" val="2481921942"/>
                  </a:ext>
                </a:extLst>
              </a:tr>
              <a:tr h="591329">
                <a:tc>
                  <a:txBody>
                    <a:bodyPr/>
                    <a:lstStyle/>
                    <a:p>
                      <a:pPr algn="ctr" fontAlgn="base"/>
                      <a:r>
                        <a:rPr lang="en-AU" sz="1100" b="0" i="0">
                          <a:solidFill>
                            <a:srgbClr val="433E35"/>
                          </a:solidFill>
                          <a:effectLst/>
                          <a:latin typeface="Arial"/>
                        </a:rPr>
                        <a:t>2 ​</a:t>
                      </a:r>
                    </a:p>
                  </a:txBody>
                  <a:tcPr marL="68580" marR="68580" marT="34290" marB="34290" anchor="ctr">
                    <a:lnL w="7722" cap="flat" cmpd="sng" algn="ctr">
                      <a:solidFill>
                        <a:srgbClr val="433E35"/>
                      </a:solidFill>
                      <a:prstDash val="solid"/>
                      <a:round/>
                      <a:headEnd type="none" w="med" len="med"/>
                      <a:tailEnd type="none" w="med" len="med"/>
                    </a:lnL>
                    <a:lnR w="7722" cap="flat" cmpd="sng" algn="ctr">
                      <a:solidFill>
                        <a:srgbClr val="433E35"/>
                      </a:solidFill>
                      <a:prstDash val="solid"/>
                      <a:round/>
                      <a:headEnd type="none" w="med" len="med"/>
                      <a:tailEnd type="none" w="med" len="med"/>
                    </a:lnR>
                    <a:lnT w="7722" cap="flat" cmpd="sng" algn="ctr">
                      <a:solidFill>
                        <a:srgbClr val="433E35"/>
                      </a:solidFill>
                      <a:prstDash val="solid"/>
                      <a:round/>
                      <a:headEnd type="none" w="med" len="med"/>
                      <a:tailEnd type="none" w="med" len="med"/>
                    </a:lnT>
                    <a:lnB w="7722" cap="flat" cmpd="sng" algn="ctr">
                      <a:solidFill>
                        <a:srgbClr val="433E35"/>
                      </a:solidFill>
                      <a:prstDash val="solid"/>
                      <a:round/>
                      <a:headEnd type="none" w="med" len="med"/>
                      <a:tailEnd type="none" w="med" len="med"/>
                    </a:lnB>
                    <a:solidFill>
                      <a:srgbClr val="A3B2CD"/>
                    </a:solidFill>
                  </a:tcPr>
                </a:tc>
                <a:tc>
                  <a:txBody>
                    <a:bodyPr/>
                    <a:lstStyle/>
                    <a:p>
                      <a:pPr algn="l" fontAlgn="base"/>
                      <a:r>
                        <a:rPr lang="en-AU" sz="1100" kern="1200">
                          <a:solidFill>
                            <a:schemeClr val="tx1"/>
                          </a:solidFill>
                          <a:effectLst/>
                          <a:latin typeface="+mn-lt"/>
                          <a:ea typeface="+mn-ea"/>
                          <a:cs typeface="+mn-cs"/>
                        </a:rPr>
                        <a:t>Is able to </a:t>
                      </a:r>
                      <a:r>
                        <a:rPr lang="en-AU" sz="1100" b="1" kern="1200">
                          <a:solidFill>
                            <a:schemeClr val="tx1"/>
                          </a:solidFill>
                          <a:effectLst/>
                          <a:latin typeface="+mn-lt"/>
                          <a:ea typeface="+mn-ea"/>
                          <a:cs typeface="+mn-cs"/>
                        </a:rPr>
                        <a:t>act with direct supervision</a:t>
                      </a:r>
                      <a:r>
                        <a:rPr lang="en-AU" sz="1100" kern="1200">
                          <a:solidFill>
                            <a:schemeClr val="tx1"/>
                          </a:solidFill>
                          <a:effectLst/>
                          <a:latin typeface="+mn-lt"/>
                          <a:ea typeface="+mn-ea"/>
                          <a:cs typeface="+mn-cs"/>
                        </a:rPr>
                        <a:t> </a:t>
                      </a:r>
                      <a:endParaRPr lang="en-US" sz="1100" b="0" i="0">
                        <a:solidFill>
                          <a:srgbClr val="433E35"/>
                        </a:solidFill>
                        <a:effectLst/>
                      </a:endParaRPr>
                    </a:p>
                  </a:txBody>
                  <a:tcPr marL="68580" marR="68580" marT="34290" marB="34290" anchor="ctr">
                    <a:lnL w="7722" cap="flat" cmpd="sng" algn="ctr">
                      <a:solidFill>
                        <a:srgbClr val="433E35"/>
                      </a:solidFill>
                      <a:prstDash val="solid"/>
                      <a:round/>
                      <a:headEnd type="none" w="med" len="med"/>
                      <a:tailEnd type="none" w="med" len="med"/>
                    </a:lnL>
                    <a:lnR w="7722" cap="flat" cmpd="sng" algn="ctr">
                      <a:solidFill>
                        <a:srgbClr val="433E35"/>
                      </a:solidFill>
                      <a:prstDash val="solid"/>
                      <a:round/>
                      <a:headEnd type="none" w="med" len="med"/>
                      <a:tailEnd type="none" w="med" len="med"/>
                    </a:lnR>
                    <a:lnT w="7722" cap="flat" cmpd="sng" algn="ctr">
                      <a:solidFill>
                        <a:srgbClr val="433E35"/>
                      </a:solidFill>
                      <a:prstDash val="solid"/>
                      <a:round/>
                      <a:headEnd type="none" w="med" len="med"/>
                      <a:tailEnd type="none" w="med" len="med"/>
                    </a:lnT>
                    <a:lnB w="7722" cap="flat" cmpd="sng" algn="ctr">
                      <a:solidFill>
                        <a:srgbClr val="433E35"/>
                      </a:solidFill>
                      <a:prstDash val="solid"/>
                      <a:round/>
                      <a:headEnd type="none" w="med" len="med"/>
                      <a:tailEnd type="none" w="med" len="med"/>
                    </a:lnB>
                    <a:noFill/>
                  </a:tcPr>
                </a:tc>
                <a:extLst>
                  <a:ext uri="{0D108BD9-81ED-4DB2-BD59-A6C34878D82A}">
                    <a16:rowId xmlns:a16="http://schemas.microsoft.com/office/drawing/2014/main" val="1088956521"/>
                  </a:ext>
                </a:extLst>
              </a:tr>
              <a:tr h="591329">
                <a:tc>
                  <a:txBody>
                    <a:bodyPr/>
                    <a:lstStyle/>
                    <a:p>
                      <a:pPr algn="ctr" fontAlgn="base"/>
                      <a:r>
                        <a:rPr lang="en-AU" sz="1100" b="0" i="0">
                          <a:solidFill>
                            <a:srgbClr val="433E35"/>
                          </a:solidFill>
                          <a:effectLst/>
                          <a:latin typeface="Arial"/>
                        </a:rPr>
                        <a:t>3 ​</a:t>
                      </a:r>
                    </a:p>
                  </a:txBody>
                  <a:tcPr marL="68580" marR="68580" marT="34290" marB="34290" anchor="ctr">
                    <a:lnL w="7722" cap="flat" cmpd="sng" algn="ctr">
                      <a:solidFill>
                        <a:srgbClr val="433E35"/>
                      </a:solidFill>
                      <a:prstDash val="solid"/>
                      <a:round/>
                      <a:headEnd type="none" w="med" len="med"/>
                      <a:tailEnd type="none" w="med" len="med"/>
                    </a:lnL>
                    <a:lnR w="7722" cap="flat" cmpd="sng" algn="ctr">
                      <a:solidFill>
                        <a:srgbClr val="433E35"/>
                      </a:solidFill>
                      <a:prstDash val="solid"/>
                      <a:round/>
                      <a:headEnd type="none" w="med" len="med"/>
                      <a:tailEnd type="none" w="med" len="med"/>
                    </a:lnR>
                    <a:lnT w="7722" cap="flat" cmpd="sng" algn="ctr">
                      <a:solidFill>
                        <a:srgbClr val="433E35"/>
                      </a:solidFill>
                      <a:prstDash val="solid"/>
                      <a:round/>
                      <a:headEnd type="none" w="med" len="med"/>
                      <a:tailEnd type="none" w="med" len="med"/>
                    </a:lnT>
                    <a:lnB w="7722" cap="flat" cmpd="sng" algn="ctr">
                      <a:solidFill>
                        <a:srgbClr val="433E35"/>
                      </a:solidFill>
                      <a:prstDash val="solid"/>
                      <a:round/>
                      <a:headEnd type="none" w="med" len="med"/>
                      <a:tailEnd type="none" w="med" len="med"/>
                    </a:lnB>
                    <a:solidFill>
                      <a:srgbClr val="768CB4"/>
                    </a:solidFill>
                  </a:tcPr>
                </a:tc>
                <a:tc>
                  <a:txBody>
                    <a:bodyPr/>
                    <a:lstStyle/>
                    <a:p>
                      <a:pPr algn="l" fontAlgn="base"/>
                      <a:r>
                        <a:rPr lang="en-AU" sz="1100" kern="1200">
                          <a:solidFill>
                            <a:schemeClr val="tx1"/>
                          </a:solidFill>
                          <a:effectLst/>
                          <a:latin typeface="+mn-lt"/>
                          <a:ea typeface="+mn-ea"/>
                          <a:cs typeface="+mn-cs"/>
                        </a:rPr>
                        <a:t>Is able to </a:t>
                      </a:r>
                      <a:r>
                        <a:rPr lang="en-AU" sz="1100" b="1" kern="1200">
                          <a:solidFill>
                            <a:schemeClr val="tx1"/>
                          </a:solidFill>
                          <a:effectLst/>
                          <a:latin typeface="+mn-lt"/>
                          <a:ea typeface="+mn-ea"/>
                          <a:cs typeface="+mn-cs"/>
                        </a:rPr>
                        <a:t>act with indirect supervision </a:t>
                      </a:r>
                      <a:r>
                        <a:rPr lang="en-AU" sz="1100" kern="1200">
                          <a:solidFill>
                            <a:schemeClr val="tx1"/>
                          </a:solidFill>
                          <a:effectLst/>
                          <a:latin typeface="+mn-lt"/>
                          <a:ea typeface="+mn-ea"/>
                          <a:cs typeface="+mn-cs"/>
                        </a:rPr>
                        <a:t>(i.e., ready access to a supervisor)</a:t>
                      </a:r>
                      <a:endParaRPr lang="en-US" sz="1100" b="0" i="0">
                        <a:solidFill>
                          <a:srgbClr val="433E35"/>
                        </a:solidFill>
                        <a:effectLst/>
                      </a:endParaRPr>
                    </a:p>
                  </a:txBody>
                  <a:tcPr marL="68580" marR="68580" marT="34290" marB="34290" anchor="ctr">
                    <a:lnL w="7722" cap="flat" cmpd="sng" algn="ctr">
                      <a:solidFill>
                        <a:srgbClr val="433E35"/>
                      </a:solidFill>
                      <a:prstDash val="solid"/>
                      <a:round/>
                      <a:headEnd type="none" w="med" len="med"/>
                      <a:tailEnd type="none" w="med" len="med"/>
                    </a:lnL>
                    <a:lnR w="7722" cap="flat" cmpd="sng" algn="ctr">
                      <a:solidFill>
                        <a:srgbClr val="433E35"/>
                      </a:solidFill>
                      <a:prstDash val="solid"/>
                      <a:round/>
                      <a:headEnd type="none" w="med" len="med"/>
                      <a:tailEnd type="none" w="med" len="med"/>
                    </a:lnR>
                    <a:lnT w="7722" cap="flat" cmpd="sng" algn="ctr">
                      <a:solidFill>
                        <a:srgbClr val="433E35"/>
                      </a:solidFill>
                      <a:prstDash val="solid"/>
                      <a:round/>
                      <a:headEnd type="none" w="med" len="med"/>
                      <a:tailEnd type="none" w="med" len="med"/>
                    </a:lnT>
                    <a:lnB w="7722" cap="flat" cmpd="sng" algn="ctr">
                      <a:solidFill>
                        <a:srgbClr val="433E35"/>
                      </a:solidFill>
                      <a:prstDash val="solid"/>
                      <a:round/>
                      <a:headEnd type="none" w="med" len="med"/>
                      <a:tailEnd type="none" w="med" len="med"/>
                    </a:lnB>
                    <a:noFill/>
                  </a:tcPr>
                </a:tc>
                <a:extLst>
                  <a:ext uri="{0D108BD9-81ED-4DB2-BD59-A6C34878D82A}">
                    <a16:rowId xmlns:a16="http://schemas.microsoft.com/office/drawing/2014/main" val="1285263219"/>
                  </a:ext>
                </a:extLst>
              </a:tr>
              <a:tr h="591329">
                <a:tc>
                  <a:txBody>
                    <a:bodyPr/>
                    <a:lstStyle/>
                    <a:p>
                      <a:pPr algn="ctr" fontAlgn="base"/>
                      <a:r>
                        <a:rPr lang="en-AU" sz="1100" b="0" i="0">
                          <a:solidFill>
                            <a:srgbClr val="FFFFFF"/>
                          </a:solidFill>
                          <a:effectLst/>
                          <a:latin typeface="Arial"/>
                        </a:rPr>
                        <a:t>4</a:t>
                      </a:r>
                      <a:r>
                        <a:rPr lang="en-AU" sz="1100" b="0" i="0">
                          <a:solidFill>
                            <a:srgbClr val="433E35"/>
                          </a:solidFill>
                          <a:effectLst/>
                          <a:latin typeface="Arial"/>
                        </a:rPr>
                        <a:t> ​</a:t>
                      </a:r>
                    </a:p>
                  </a:txBody>
                  <a:tcPr marL="68580" marR="68580" marT="34290" marB="34290" anchor="ctr">
                    <a:lnL w="7722" cap="flat" cmpd="sng" algn="ctr">
                      <a:solidFill>
                        <a:srgbClr val="433E35"/>
                      </a:solidFill>
                      <a:prstDash val="solid"/>
                      <a:round/>
                      <a:headEnd type="none" w="med" len="med"/>
                      <a:tailEnd type="none" w="med" len="med"/>
                    </a:lnL>
                    <a:lnR w="7722" cap="flat" cmpd="sng" algn="ctr">
                      <a:solidFill>
                        <a:srgbClr val="433E35"/>
                      </a:solidFill>
                      <a:prstDash val="solid"/>
                      <a:round/>
                      <a:headEnd type="none" w="med" len="med"/>
                      <a:tailEnd type="none" w="med" len="med"/>
                    </a:lnR>
                    <a:lnT w="7722" cap="flat" cmpd="sng" algn="ctr">
                      <a:solidFill>
                        <a:srgbClr val="433E35"/>
                      </a:solidFill>
                      <a:prstDash val="solid"/>
                      <a:round/>
                      <a:headEnd type="none" w="med" len="med"/>
                      <a:tailEnd type="none" w="med" len="med"/>
                    </a:lnT>
                    <a:lnB w="7722" cap="flat" cmpd="sng" algn="ctr">
                      <a:solidFill>
                        <a:srgbClr val="433E35"/>
                      </a:solidFill>
                      <a:prstDash val="solid"/>
                      <a:round/>
                      <a:headEnd type="none" w="med" len="med"/>
                      <a:tailEnd type="none" w="med" len="med"/>
                    </a:lnB>
                    <a:solidFill>
                      <a:srgbClr val="2A364D"/>
                    </a:solidFill>
                  </a:tcPr>
                </a:tc>
                <a:tc>
                  <a:txBody>
                    <a:bodyPr/>
                    <a:lstStyle/>
                    <a:p>
                      <a:pPr algn="l" fontAlgn="base"/>
                      <a:r>
                        <a:rPr lang="en-AU" sz="1100" kern="1200">
                          <a:solidFill>
                            <a:schemeClr val="tx1"/>
                          </a:solidFill>
                          <a:effectLst/>
                          <a:latin typeface="+mn-lt"/>
                          <a:ea typeface="+mn-ea"/>
                          <a:cs typeface="+mn-cs"/>
                        </a:rPr>
                        <a:t>Is able to </a:t>
                      </a:r>
                      <a:r>
                        <a:rPr lang="en-AU" sz="1100" b="1" kern="1200">
                          <a:solidFill>
                            <a:schemeClr val="tx1"/>
                          </a:solidFill>
                          <a:effectLst/>
                          <a:latin typeface="+mn-lt"/>
                          <a:ea typeface="+mn-ea"/>
                          <a:cs typeface="+mn-cs"/>
                        </a:rPr>
                        <a:t>act with supervision </a:t>
                      </a:r>
                      <a:br>
                        <a:rPr lang="en-AU" sz="1100" b="1" kern="1200">
                          <a:solidFill>
                            <a:schemeClr val="tx1"/>
                          </a:solidFill>
                          <a:effectLst/>
                          <a:latin typeface="+mn-lt"/>
                          <a:ea typeface="+mn-ea"/>
                          <a:cs typeface="+mn-cs"/>
                        </a:rPr>
                      </a:br>
                      <a:r>
                        <a:rPr lang="en-AU" sz="1100" b="1" kern="1200">
                          <a:solidFill>
                            <a:schemeClr val="tx1"/>
                          </a:solidFill>
                          <a:effectLst/>
                          <a:latin typeface="+mn-lt"/>
                          <a:ea typeface="+mn-ea"/>
                          <a:cs typeface="+mn-cs"/>
                        </a:rPr>
                        <a:t>at a distance</a:t>
                      </a:r>
                      <a:r>
                        <a:rPr lang="en-AU" sz="1100" kern="1200">
                          <a:solidFill>
                            <a:schemeClr val="tx1"/>
                          </a:solidFill>
                          <a:effectLst/>
                          <a:latin typeface="+mn-lt"/>
                          <a:ea typeface="+mn-ea"/>
                          <a:cs typeface="+mn-cs"/>
                        </a:rPr>
                        <a:t> (i.e., limited access to a supervisor) </a:t>
                      </a:r>
                      <a:r>
                        <a:rPr lang="en-US" sz="1100" b="0" i="0">
                          <a:solidFill>
                            <a:srgbClr val="433E35"/>
                          </a:solidFill>
                          <a:effectLst/>
                          <a:latin typeface="Arial"/>
                        </a:rPr>
                        <a:t>​</a:t>
                      </a:r>
                    </a:p>
                  </a:txBody>
                  <a:tcPr marL="68580" marR="68580" marT="34290" marB="34290" anchor="ctr">
                    <a:lnL w="7722" cap="flat" cmpd="sng" algn="ctr">
                      <a:solidFill>
                        <a:srgbClr val="433E35"/>
                      </a:solidFill>
                      <a:prstDash val="solid"/>
                      <a:round/>
                      <a:headEnd type="none" w="med" len="med"/>
                      <a:tailEnd type="none" w="med" len="med"/>
                    </a:lnL>
                    <a:lnR w="7722" cap="flat" cmpd="sng" algn="ctr">
                      <a:solidFill>
                        <a:srgbClr val="433E35"/>
                      </a:solidFill>
                      <a:prstDash val="solid"/>
                      <a:round/>
                      <a:headEnd type="none" w="med" len="med"/>
                      <a:tailEnd type="none" w="med" len="med"/>
                    </a:lnR>
                    <a:lnT w="7722" cap="flat" cmpd="sng" algn="ctr">
                      <a:solidFill>
                        <a:srgbClr val="433E35"/>
                      </a:solidFill>
                      <a:prstDash val="solid"/>
                      <a:round/>
                      <a:headEnd type="none" w="med" len="med"/>
                      <a:tailEnd type="none" w="med" len="med"/>
                    </a:lnT>
                    <a:lnB w="7722" cap="flat" cmpd="sng" algn="ctr">
                      <a:solidFill>
                        <a:srgbClr val="433E35"/>
                      </a:solidFill>
                      <a:prstDash val="solid"/>
                      <a:round/>
                      <a:headEnd type="none" w="med" len="med"/>
                      <a:tailEnd type="none" w="med" len="med"/>
                    </a:lnB>
                    <a:noFill/>
                  </a:tcPr>
                </a:tc>
                <a:extLst>
                  <a:ext uri="{0D108BD9-81ED-4DB2-BD59-A6C34878D82A}">
                    <a16:rowId xmlns:a16="http://schemas.microsoft.com/office/drawing/2014/main" val="1833793905"/>
                  </a:ext>
                </a:extLst>
              </a:tr>
              <a:tr h="350130">
                <a:tc>
                  <a:txBody>
                    <a:bodyPr/>
                    <a:lstStyle/>
                    <a:p>
                      <a:pPr algn="ctr" fontAlgn="base"/>
                      <a:r>
                        <a:rPr lang="en-AU" sz="1100" b="0" i="0">
                          <a:solidFill>
                            <a:srgbClr val="FFFFFF"/>
                          </a:solidFill>
                          <a:effectLst/>
                          <a:latin typeface="Arial"/>
                        </a:rPr>
                        <a:t>5</a:t>
                      </a:r>
                      <a:r>
                        <a:rPr lang="en-AU" sz="1100" b="0" i="0">
                          <a:solidFill>
                            <a:srgbClr val="433E35"/>
                          </a:solidFill>
                          <a:effectLst/>
                          <a:latin typeface="Arial"/>
                        </a:rPr>
                        <a:t> ​</a:t>
                      </a:r>
                    </a:p>
                  </a:txBody>
                  <a:tcPr marL="68580" marR="68580" marT="34290" marB="34290" anchor="ctr">
                    <a:lnL w="7722" cap="flat" cmpd="sng" algn="ctr">
                      <a:solidFill>
                        <a:srgbClr val="433E35"/>
                      </a:solidFill>
                      <a:prstDash val="solid"/>
                      <a:round/>
                      <a:headEnd type="none" w="med" len="med"/>
                      <a:tailEnd type="none" w="med" len="med"/>
                    </a:lnL>
                    <a:lnR w="7722" cap="flat" cmpd="sng" algn="ctr">
                      <a:solidFill>
                        <a:srgbClr val="433E35"/>
                      </a:solidFill>
                      <a:prstDash val="solid"/>
                      <a:round/>
                      <a:headEnd type="none" w="med" len="med"/>
                      <a:tailEnd type="none" w="med" len="med"/>
                    </a:lnR>
                    <a:lnT w="7722" cap="flat" cmpd="sng" algn="ctr">
                      <a:solidFill>
                        <a:srgbClr val="433E35"/>
                      </a:solidFill>
                      <a:prstDash val="solid"/>
                      <a:round/>
                      <a:headEnd type="none" w="med" len="med"/>
                      <a:tailEnd type="none" w="med" len="med"/>
                    </a:lnT>
                    <a:lnB w="7722" cap="flat" cmpd="sng" algn="ctr">
                      <a:solidFill>
                        <a:srgbClr val="433E35"/>
                      </a:solidFill>
                      <a:prstDash val="solid"/>
                      <a:round/>
                      <a:headEnd type="none" w="med" len="med"/>
                      <a:tailEnd type="none" w="med" len="med"/>
                    </a:lnB>
                    <a:solidFill>
                      <a:srgbClr val="1C2433"/>
                    </a:solidFill>
                  </a:tcPr>
                </a:tc>
                <a:tc>
                  <a:txBody>
                    <a:bodyPr/>
                    <a:lstStyle/>
                    <a:p>
                      <a:pPr algn="l" fontAlgn="base"/>
                      <a:r>
                        <a:rPr lang="en-US" sz="1100" b="0" i="0" err="1">
                          <a:solidFill>
                            <a:srgbClr val="000000"/>
                          </a:solidFill>
                          <a:effectLst/>
                          <a:latin typeface="Arial"/>
                        </a:rPr>
                        <a:t>i</a:t>
                      </a:r>
                      <a:r>
                        <a:rPr lang="en-AU" sz="1100" b="0" i="0">
                          <a:solidFill>
                            <a:srgbClr val="000000"/>
                          </a:solidFill>
                          <a:effectLst/>
                          <a:latin typeface="Arial"/>
                        </a:rPr>
                        <a:t>s able to supervisor others </a:t>
                      </a:r>
                      <a:endParaRPr lang="en-AU" sz="1100" b="0" i="0">
                        <a:solidFill>
                          <a:srgbClr val="433E35"/>
                        </a:solidFill>
                        <a:effectLst/>
                        <a:latin typeface="Arial"/>
                      </a:endParaRPr>
                    </a:p>
                  </a:txBody>
                  <a:tcPr marL="68580" marR="68580" marT="34290" marB="34290" anchor="ctr">
                    <a:lnL w="7722" cap="flat" cmpd="sng" algn="ctr">
                      <a:solidFill>
                        <a:srgbClr val="433E35"/>
                      </a:solidFill>
                      <a:prstDash val="solid"/>
                      <a:round/>
                      <a:headEnd type="none" w="med" len="med"/>
                      <a:tailEnd type="none" w="med" len="med"/>
                    </a:lnL>
                    <a:lnR w="7722" cap="flat" cmpd="sng" algn="ctr">
                      <a:solidFill>
                        <a:srgbClr val="433E35"/>
                      </a:solidFill>
                      <a:prstDash val="solid"/>
                      <a:round/>
                      <a:headEnd type="none" w="med" len="med"/>
                      <a:tailEnd type="none" w="med" len="med"/>
                    </a:lnR>
                    <a:lnT w="7722" cap="flat" cmpd="sng" algn="ctr">
                      <a:solidFill>
                        <a:srgbClr val="433E35"/>
                      </a:solidFill>
                      <a:prstDash val="solid"/>
                      <a:round/>
                      <a:headEnd type="none" w="med" len="med"/>
                      <a:tailEnd type="none" w="med" len="med"/>
                    </a:lnT>
                    <a:lnB w="7722" cap="flat" cmpd="sng" algn="ctr">
                      <a:solidFill>
                        <a:srgbClr val="433E35"/>
                      </a:solidFill>
                      <a:prstDash val="solid"/>
                      <a:round/>
                      <a:headEnd type="none" w="med" len="med"/>
                      <a:tailEnd type="none" w="med" len="med"/>
                    </a:lnB>
                    <a:noFill/>
                  </a:tcPr>
                </a:tc>
                <a:extLst>
                  <a:ext uri="{0D108BD9-81ED-4DB2-BD59-A6C34878D82A}">
                    <a16:rowId xmlns:a16="http://schemas.microsoft.com/office/drawing/2014/main" val="847799647"/>
                  </a:ext>
                </a:extLst>
              </a:tr>
            </a:tbl>
          </a:graphicData>
        </a:graphic>
      </p:graphicFrame>
      <p:sp>
        <p:nvSpPr>
          <p:cNvPr id="12" name="Rectangle 4">
            <a:extLst>
              <a:ext uri="{FF2B5EF4-FFF2-40B4-BE49-F238E27FC236}">
                <a16:creationId xmlns:a16="http://schemas.microsoft.com/office/drawing/2014/main" id="{7551BC9A-609A-F6C7-5384-EAF9965B877D}"/>
              </a:ext>
            </a:extLst>
          </p:cNvPr>
          <p:cNvSpPr>
            <a:spLocks noChangeArrowheads="1"/>
          </p:cNvSpPr>
          <p:nvPr/>
        </p:nvSpPr>
        <p:spPr bwMode="auto">
          <a:xfrm>
            <a:off x="7648829" y="2296000"/>
            <a:ext cx="9144000" cy="48474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68580" tIns="34290" rIns="68580" bIns="3429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685800" rtl="0" eaLnBrk="0" fontAlgn="base" latinLnBrk="0" hangingPunct="0">
              <a:lnSpc>
                <a:spcPct val="100000"/>
              </a:lnSpc>
              <a:spcBef>
                <a:spcPct val="0"/>
              </a:spcBef>
              <a:spcAft>
                <a:spcPct val="0"/>
              </a:spcAft>
              <a:buClrTx/>
              <a:buSzTx/>
              <a:buFontTx/>
              <a:buNone/>
              <a:tabLst/>
              <a:defRPr/>
            </a:pPr>
            <a:r>
              <a:rPr kumimoji="0" lang="en-US" altLang="en-US" sz="1350" b="0" i="0" u="none" strike="noStrike" kern="1200" cap="none" spc="0" normalizeH="0" baseline="0" noProof="0">
                <a:ln>
                  <a:noFill/>
                </a:ln>
                <a:solidFill>
                  <a:srgbClr val="000000"/>
                </a:solidFill>
                <a:effectLst/>
                <a:uLnTx/>
                <a:uFillTx/>
                <a:latin typeface="Times New Roman" panose="02020603050405020304" pitchFamily="18" charset="0"/>
                <a:ea typeface="+mn-ea"/>
                <a:cs typeface="Times New Roman" panose="02020603050405020304" pitchFamily="18" charset="0"/>
              </a:rPr>
              <a:t> </a:t>
            </a:r>
            <a:endParaRPr kumimoji="0" lang="en-US" altLang="en-US" sz="135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a:p>
            <a:pPr marL="0" marR="0" lvl="0" indent="0" algn="l" defTabSz="685800" rtl="0" eaLnBrk="0" fontAlgn="base" latinLnBrk="0" hangingPunct="0">
              <a:lnSpc>
                <a:spcPct val="100000"/>
              </a:lnSpc>
              <a:spcBef>
                <a:spcPct val="0"/>
              </a:spcBef>
              <a:spcAft>
                <a:spcPct val="0"/>
              </a:spcAft>
              <a:buClrTx/>
              <a:buSzTx/>
              <a:buFontTx/>
              <a:buNone/>
              <a:tabLst/>
              <a:defRPr/>
            </a:pPr>
            <a:endParaRPr kumimoji="0" lang="en-US" altLang="en-US" sz="135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graphicFrame>
        <p:nvGraphicFramePr>
          <p:cNvPr id="3" name="Table 2">
            <a:extLst>
              <a:ext uri="{FF2B5EF4-FFF2-40B4-BE49-F238E27FC236}">
                <a16:creationId xmlns:a16="http://schemas.microsoft.com/office/drawing/2014/main" id="{612978CF-96E1-BB14-0F54-1BD6280FCFC7}"/>
              </a:ext>
            </a:extLst>
          </p:cNvPr>
          <p:cNvGraphicFramePr>
            <a:graphicFrameLocks noGrp="1"/>
          </p:cNvGraphicFramePr>
          <p:nvPr/>
        </p:nvGraphicFramePr>
        <p:xfrm>
          <a:off x="2764417" y="4694102"/>
          <a:ext cx="6663164" cy="1742440"/>
        </p:xfrm>
        <a:graphic>
          <a:graphicData uri="http://schemas.openxmlformats.org/drawingml/2006/table">
            <a:tbl>
              <a:tblPr firstRow="1" bandRow="1">
                <a:tableStyleId>{5C22544A-7EE6-4342-B048-85BDC9FD1C3A}</a:tableStyleId>
              </a:tblPr>
              <a:tblGrid>
                <a:gridCol w="3331582">
                  <a:extLst>
                    <a:ext uri="{9D8B030D-6E8A-4147-A177-3AD203B41FA5}">
                      <a16:colId xmlns:a16="http://schemas.microsoft.com/office/drawing/2014/main" val="2775135654"/>
                    </a:ext>
                  </a:extLst>
                </a:gridCol>
                <a:gridCol w="3331582">
                  <a:extLst>
                    <a:ext uri="{9D8B030D-6E8A-4147-A177-3AD203B41FA5}">
                      <a16:colId xmlns:a16="http://schemas.microsoft.com/office/drawing/2014/main" val="727450098"/>
                    </a:ext>
                  </a:extLst>
                </a:gridCol>
              </a:tblGrid>
              <a:tr h="370840">
                <a:tc>
                  <a:txBody>
                    <a:bodyPr/>
                    <a:lstStyle/>
                    <a:p>
                      <a:pPr algn="ctr"/>
                      <a:r>
                        <a:rPr lang="en-US" sz="1600" b="1"/>
                        <a:t>Traditional rating scales</a:t>
                      </a:r>
                      <a:endParaRPr lang="en-AU" sz="1600" b="1"/>
                    </a:p>
                  </a:txBody>
                  <a:tcPr>
                    <a:lnL w="12700" cap="flat" cmpd="sng" algn="ctr">
                      <a:solidFill>
                        <a:srgbClr val="CB972B"/>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rgbClr val="CB972B"/>
                      </a:solidFill>
                      <a:prstDash val="solid"/>
                      <a:round/>
                      <a:headEnd type="none" w="med" len="med"/>
                      <a:tailEnd type="none" w="med" len="med"/>
                    </a:lnT>
                    <a:lnB w="12700" cap="flat" cmpd="sng" algn="ctr">
                      <a:solidFill>
                        <a:srgbClr val="CB972B"/>
                      </a:solidFill>
                      <a:prstDash val="solid"/>
                      <a:round/>
                      <a:headEnd type="none" w="med" len="med"/>
                      <a:tailEnd type="none" w="med" len="med"/>
                    </a:lnB>
                    <a:solidFill>
                      <a:srgbClr val="CB972B"/>
                    </a:solidFill>
                  </a:tcPr>
                </a:tc>
                <a:tc>
                  <a:txBody>
                    <a:bodyPr/>
                    <a:lstStyle/>
                    <a:p>
                      <a:pPr algn="ctr"/>
                      <a:r>
                        <a:rPr lang="en-US" sz="1600" b="1"/>
                        <a:t>Level of new rating scales</a:t>
                      </a:r>
                      <a:endParaRPr lang="en-AU" sz="1600" b="1"/>
                    </a:p>
                  </a:txBody>
                  <a:tcPr>
                    <a:lnL w="12700" cap="flat" cmpd="sng" algn="ctr">
                      <a:solidFill>
                        <a:schemeClr val="bg1"/>
                      </a:solidFill>
                      <a:prstDash val="solid"/>
                      <a:round/>
                      <a:headEnd type="none" w="med" len="med"/>
                      <a:tailEnd type="none" w="med" len="med"/>
                    </a:lnL>
                    <a:lnR w="12700" cap="flat" cmpd="sng" algn="ctr">
                      <a:solidFill>
                        <a:srgbClr val="CB972B"/>
                      </a:solidFill>
                      <a:prstDash val="solid"/>
                      <a:round/>
                      <a:headEnd type="none" w="med" len="med"/>
                      <a:tailEnd type="none" w="med" len="med"/>
                    </a:lnR>
                    <a:lnT w="12700" cap="flat" cmpd="sng" algn="ctr">
                      <a:solidFill>
                        <a:srgbClr val="CB972B"/>
                      </a:solidFill>
                      <a:prstDash val="solid"/>
                      <a:round/>
                      <a:headEnd type="none" w="med" len="med"/>
                      <a:tailEnd type="none" w="med" len="med"/>
                    </a:lnT>
                    <a:lnB w="12700" cap="flat" cmpd="sng" algn="ctr">
                      <a:solidFill>
                        <a:srgbClr val="CB972B"/>
                      </a:solidFill>
                      <a:prstDash val="solid"/>
                      <a:round/>
                      <a:headEnd type="none" w="med" len="med"/>
                      <a:tailEnd type="none" w="med" len="med"/>
                    </a:lnB>
                    <a:solidFill>
                      <a:srgbClr val="CB972B"/>
                    </a:solidFill>
                  </a:tcPr>
                </a:tc>
                <a:extLst>
                  <a:ext uri="{0D108BD9-81ED-4DB2-BD59-A6C34878D82A}">
                    <a16:rowId xmlns:a16="http://schemas.microsoft.com/office/drawing/2014/main" val="2843818204"/>
                  </a:ext>
                </a:extLst>
              </a:tr>
              <a:tr h="370840">
                <a:tc>
                  <a:txBody>
                    <a:bodyPr/>
                    <a:lstStyle/>
                    <a:p>
                      <a:pPr marL="285750" indent="-285750">
                        <a:buFont typeface="Arial" panose="020B0604020202020204" pitchFamily="34" charset="0"/>
                        <a:buChar char="•"/>
                      </a:pPr>
                      <a:r>
                        <a:rPr lang="en-US" sz="1200"/>
                        <a:t>Satisfactory to superior ratings</a:t>
                      </a:r>
                    </a:p>
                    <a:p>
                      <a:pPr marL="0" indent="0">
                        <a:buFont typeface="Arial" panose="020B0604020202020204" pitchFamily="34" charset="0"/>
                        <a:buNone/>
                      </a:pPr>
                      <a:endParaRPr lang="en-US" sz="1200" b="0"/>
                    </a:p>
                    <a:p>
                      <a:pPr marL="285750" indent="-285750">
                        <a:buFont typeface="Arial" panose="020B0604020202020204" pitchFamily="34" charset="0"/>
                        <a:buChar char="•"/>
                      </a:pPr>
                      <a:r>
                        <a:rPr lang="en-US" sz="1200" b="0"/>
                        <a:t>Task components separated (e.g. medical interviewing skills, clinical judgement)</a:t>
                      </a:r>
                    </a:p>
                    <a:p>
                      <a:pPr marL="0" indent="0">
                        <a:buFont typeface="Arial" panose="020B0604020202020204" pitchFamily="34" charset="0"/>
                        <a:buNone/>
                      </a:pPr>
                      <a:endParaRPr lang="en-US" sz="1200" b="0"/>
                    </a:p>
                    <a:p>
                      <a:pPr marL="285750" indent="-285750">
                        <a:buFont typeface="Arial" panose="020B0604020202020204" pitchFamily="34" charset="0"/>
                        <a:buChar char="•"/>
                      </a:pPr>
                      <a:r>
                        <a:rPr lang="en-AU" sz="1200" b="1"/>
                        <a:t>No</a:t>
                      </a:r>
                      <a:r>
                        <a:rPr lang="en-AU" sz="1200" b="0"/>
                        <a:t> </a:t>
                      </a:r>
                      <a:r>
                        <a:rPr lang="en-AU" sz="1200" b="1"/>
                        <a:t>links </a:t>
                      </a:r>
                      <a:r>
                        <a:rPr lang="en-AU" sz="1200" b="0"/>
                        <a:t>to the expectation of the standards required</a:t>
                      </a:r>
                      <a:endParaRPr lang="en-AU" sz="1200"/>
                    </a:p>
                  </a:txBody>
                  <a:tcPr>
                    <a:lnL w="12700" cap="flat" cmpd="sng" algn="ctr">
                      <a:solidFill>
                        <a:srgbClr val="CB972B"/>
                      </a:solidFill>
                      <a:prstDash val="solid"/>
                      <a:round/>
                      <a:headEnd type="none" w="med" len="med"/>
                      <a:tailEnd type="none" w="med" len="med"/>
                    </a:lnL>
                    <a:lnR w="12700" cap="flat" cmpd="sng" algn="ctr">
                      <a:solidFill>
                        <a:srgbClr val="CB972B"/>
                      </a:solidFill>
                      <a:prstDash val="solid"/>
                      <a:round/>
                      <a:headEnd type="none" w="med" len="med"/>
                      <a:tailEnd type="none" w="med" len="med"/>
                    </a:lnR>
                    <a:lnT w="12700" cap="flat" cmpd="sng" algn="ctr">
                      <a:solidFill>
                        <a:srgbClr val="CB972B"/>
                      </a:solidFill>
                      <a:prstDash val="solid"/>
                      <a:round/>
                      <a:headEnd type="none" w="med" len="med"/>
                      <a:tailEnd type="none" w="med" len="med"/>
                    </a:lnT>
                    <a:lnB w="12700" cap="flat" cmpd="sng" algn="ctr">
                      <a:solidFill>
                        <a:srgbClr val="CB972B"/>
                      </a:solidFill>
                      <a:prstDash val="solid"/>
                      <a:round/>
                      <a:headEnd type="none" w="med" len="med"/>
                      <a:tailEnd type="none" w="med" len="med"/>
                    </a:lnB>
                    <a:solidFill>
                      <a:schemeClr val="bg1"/>
                    </a:solidFill>
                  </a:tcPr>
                </a:tc>
                <a:tc>
                  <a:txBody>
                    <a:bodyPr/>
                    <a:lstStyle/>
                    <a:p>
                      <a:pPr marL="171450" indent="-171450">
                        <a:buFont typeface="Arial" panose="020B0604020202020204" pitchFamily="34" charset="0"/>
                        <a:buChar char="•"/>
                      </a:pPr>
                      <a:r>
                        <a:rPr lang="en-US" sz="1200"/>
                        <a:t>Increased levels of independence over time</a:t>
                      </a:r>
                    </a:p>
                    <a:p>
                      <a:pPr marL="171450" indent="-171450">
                        <a:buFont typeface="Arial" panose="020B0604020202020204" pitchFamily="34" charset="0"/>
                        <a:buChar char="•"/>
                      </a:pPr>
                      <a:endParaRPr lang="en-US" sz="1200"/>
                    </a:p>
                    <a:p>
                      <a:pPr marL="171450" indent="-171450">
                        <a:buFont typeface="Arial" panose="020B0604020202020204" pitchFamily="34" charset="0"/>
                        <a:buChar char="•"/>
                      </a:pPr>
                      <a:r>
                        <a:rPr lang="en-US" sz="1200"/>
                        <a:t>Comprehensive rating of clinical and professional expertise</a:t>
                      </a:r>
                    </a:p>
                    <a:p>
                      <a:pPr marL="0" indent="0">
                        <a:buFont typeface="Arial" panose="020B0604020202020204" pitchFamily="34" charset="0"/>
                        <a:buNone/>
                      </a:pPr>
                      <a:endParaRPr lang="en-US" sz="1200"/>
                    </a:p>
                    <a:p>
                      <a:pPr marL="171450" indent="-171450">
                        <a:buFont typeface="Arial" panose="020B0604020202020204" pitchFamily="34" charset="0"/>
                        <a:buChar char="•"/>
                      </a:pPr>
                      <a:r>
                        <a:rPr lang="en-US" sz="1200"/>
                        <a:t>Expected standards of performance at the end of each phase to direct learning</a:t>
                      </a:r>
                      <a:endParaRPr lang="en-AU" sz="1200"/>
                    </a:p>
                  </a:txBody>
                  <a:tcPr>
                    <a:lnL w="12700" cap="flat" cmpd="sng" algn="ctr">
                      <a:solidFill>
                        <a:srgbClr val="CB972B"/>
                      </a:solidFill>
                      <a:prstDash val="solid"/>
                      <a:round/>
                      <a:headEnd type="none" w="med" len="med"/>
                      <a:tailEnd type="none" w="med" len="med"/>
                    </a:lnL>
                    <a:lnR w="12700" cap="flat" cmpd="sng" algn="ctr">
                      <a:solidFill>
                        <a:srgbClr val="CB972B"/>
                      </a:solidFill>
                      <a:prstDash val="solid"/>
                      <a:round/>
                      <a:headEnd type="none" w="med" len="med"/>
                      <a:tailEnd type="none" w="med" len="med"/>
                    </a:lnR>
                    <a:lnT w="12700" cap="flat" cmpd="sng" algn="ctr">
                      <a:solidFill>
                        <a:srgbClr val="CB972B"/>
                      </a:solidFill>
                      <a:prstDash val="solid"/>
                      <a:round/>
                      <a:headEnd type="none" w="med" len="med"/>
                      <a:tailEnd type="none" w="med" len="med"/>
                    </a:lnT>
                    <a:lnB w="12700" cap="flat" cmpd="sng" algn="ctr">
                      <a:solidFill>
                        <a:srgbClr val="CB972B"/>
                      </a:solidFill>
                      <a:prstDash val="solid"/>
                      <a:round/>
                      <a:headEnd type="none" w="med" len="med"/>
                      <a:tailEnd type="none" w="med" len="med"/>
                    </a:lnB>
                    <a:solidFill>
                      <a:schemeClr val="bg1"/>
                    </a:solidFill>
                  </a:tcPr>
                </a:tc>
                <a:extLst>
                  <a:ext uri="{0D108BD9-81ED-4DB2-BD59-A6C34878D82A}">
                    <a16:rowId xmlns:a16="http://schemas.microsoft.com/office/drawing/2014/main" val="2858399970"/>
                  </a:ext>
                </a:extLst>
              </a:tr>
            </a:tbl>
          </a:graphicData>
        </a:graphic>
      </p:graphicFrame>
      <p:sp>
        <p:nvSpPr>
          <p:cNvPr id="9" name="Straight Connector 8">
            <a:extLst>
              <a:ext uri="{FF2B5EF4-FFF2-40B4-BE49-F238E27FC236}">
                <a16:creationId xmlns:a16="http://schemas.microsoft.com/office/drawing/2014/main" id="{197AAE79-0B05-584C-F489-C00D09335C08}"/>
              </a:ext>
            </a:extLst>
          </p:cNvPr>
          <p:cNvSpPr/>
          <p:nvPr/>
        </p:nvSpPr>
        <p:spPr>
          <a:xfrm flipV="1">
            <a:off x="691753" y="784642"/>
            <a:ext cx="10808493" cy="28575"/>
          </a:xfrm>
          <a:prstGeom prst="line">
            <a:avLst/>
          </a:pr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AU" sz="1800" b="0" i="0" u="none" strike="noStrike" kern="1200" cap="none" spc="0" normalizeH="0" baseline="0" noProof="0">
              <a:ln>
                <a:noFill/>
              </a:ln>
              <a:solidFill>
                <a:prstClr val="white"/>
              </a:solidFill>
              <a:effectLst/>
              <a:uLnTx/>
              <a:uFillTx/>
              <a:latin typeface="Arial"/>
              <a:ea typeface="+mn-ea"/>
              <a:cs typeface="+mn-cs"/>
            </a:endParaRPr>
          </a:p>
        </p:txBody>
      </p:sp>
      <p:graphicFrame>
        <p:nvGraphicFramePr>
          <p:cNvPr id="13" name="Table 12">
            <a:extLst>
              <a:ext uri="{FF2B5EF4-FFF2-40B4-BE49-F238E27FC236}">
                <a16:creationId xmlns:a16="http://schemas.microsoft.com/office/drawing/2014/main" id="{EAB8E7B3-E45F-B8E4-3AB2-F116F14047B2}"/>
              </a:ext>
            </a:extLst>
          </p:cNvPr>
          <p:cNvGraphicFramePr>
            <a:graphicFrameLocks noGrp="1"/>
          </p:cNvGraphicFramePr>
          <p:nvPr/>
        </p:nvGraphicFramePr>
        <p:xfrm>
          <a:off x="8000980" y="1026882"/>
          <a:ext cx="3677263" cy="3215190"/>
        </p:xfrm>
        <a:graphic>
          <a:graphicData uri="http://schemas.openxmlformats.org/drawingml/2006/table">
            <a:tbl>
              <a:tblPr/>
              <a:tblGrid>
                <a:gridCol w="360760">
                  <a:extLst>
                    <a:ext uri="{9D8B030D-6E8A-4147-A177-3AD203B41FA5}">
                      <a16:colId xmlns:a16="http://schemas.microsoft.com/office/drawing/2014/main" val="2566813347"/>
                    </a:ext>
                  </a:extLst>
                </a:gridCol>
                <a:gridCol w="3316503">
                  <a:extLst>
                    <a:ext uri="{9D8B030D-6E8A-4147-A177-3AD203B41FA5}">
                      <a16:colId xmlns:a16="http://schemas.microsoft.com/office/drawing/2014/main" val="3981665310"/>
                    </a:ext>
                  </a:extLst>
                </a:gridCol>
              </a:tblGrid>
              <a:tr h="220729">
                <a:tc gridSpan="2">
                  <a:txBody>
                    <a:bodyPr/>
                    <a:lstStyle/>
                    <a:p>
                      <a:pPr algn="ctr" fontAlgn="base"/>
                      <a:r>
                        <a:rPr lang="en-AU" sz="1100" b="1" i="0">
                          <a:solidFill>
                            <a:srgbClr val="384967"/>
                          </a:solidFill>
                          <a:effectLst/>
                          <a:latin typeface="Arial" panose="020B0604020202020204" pitchFamily="34" charset="0"/>
                        </a:rPr>
                        <a:t>Know - Knowledge</a:t>
                      </a:r>
                      <a:r>
                        <a:rPr lang="en-AU" sz="1100" b="0" i="0">
                          <a:solidFill>
                            <a:srgbClr val="433E35"/>
                          </a:solidFill>
                          <a:effectLst/>
                          <a:latin typeface="Arial" panose="020B0604020202020204" pitchFamily="34" charset="0"/>
                        </a:rPr>
                        <a:t>​</a:t>
                      </a:r>
                      <a:endParaRPr lang="en-AU" sz="1100" b="0" i="0">
                        <a:solidFill>
                          <a:srgbClr val="433E35"/>
                        </a:solidFill>
                        <a:effectLst/>
                      </a:endParaRPr>
                    </a:p>
                  </a:txBody>
                  <a:tcPr marL="53597" marR="53597" marT="26798" marB="26798" anchor="ctr">
                    <a:lnL w="7722" cap="flat" cmpd="sng" algn="ctr">
                      <a:solidFill>
                        <a:srgbClr val="433E35"/>
                      </a:solidFill>
                      <a:prstDash val="solid"/>
                      <a:round/>
                      <a:headEnd type="none" w="med" len="med"/>
                      <a:tailEnd type="none" w="med" len="med"/>
                    </a:lnL>
                    <a:lnR w="7722" cap="flat" cmpd="sng" algn="ctr">
                      <a:solidFill>
                        <a:srgbClr val="433E35"/>
                      </a:solidFill>
                      <a:prstDash val="solid"/>
                      <a:round/>
                      <a:headEnd type="none" w="med" len="med"/>
                      <a:tailEnd type="none" w="med" len="med"/>
                    </a:lnR>
                    <a:lnT w="7722" cap="flat" cmpd="sng" algn="ctr">
                      <a:solidFill>
                        <a:srgbClr val="433E35"/>
                      </a:solidFill>
                      <a:prstDash val="solid"/>
                      <a:round/>
                      <a:headEnd type="none" w="med" len="med"/>
                      <a:tailEnd type="none" w="med" len="med"/>
                    </a:lnT>
                    <a:lnB w="7722" cap="flat" cmpd="sng" algn="ctr">
                      <a:solidFill>
                        <a:srgbClr val="433E35"/>
                      </a:solidFill>
                      <a:prstDash val="solid"/>
                      <a:round/>
                      <a:headEnd type="none" w="med" len="med"/>
                      <a:tailEnd type="none" w="med" len="med"/>
                    </a:lnB>
                    <a:solidFill>
                      <a:srgbClr val="FFFFFF"/>
                    </a:solidFill>
                  </a:tcPr>
                </a:tc>
                <a:tc hMerge="1">
                  <a:txBody>
                    <a:bodyPr/>
                    <a:lstStyle/>
                    <a:p>
                      <a:endParaRPr lang="en-AU"/>
                    </a:p>
                  </a:txBody>
                  <a:tcPr/>
                </a:tc>
                <a:extLst>
                  <a:ext uri="{0D108BD9-81ED-4DB2-BD59-A6C34878D82A}">
                    <a16:rowId xmlns:a16="http://schemas.microsoft.com/office/drawing/2014/main" val="3851535289"/>
                  </a:ext>
                </a:extLst>
              </a:tr>
              <a:tr h="220729">
                <a:tc>
                  <a:txBody>
                    <a:bodyPr/>
                    <a:lstStyle/>
                    <a:p>
                      <a:pPr algn="ctr" fontAlgn="base"/>
                      <a:r>
                        <a:rPr lang="en-AU" sz="1100" b="0" i="0">
                          <a:solidFill>
                            <a:srgbClr val="433E35"/>
                          </a:solidFill>
                          <a:effectLst/>
                          <a:latin typeface="Arial" panose="020B0604020202020204" pitchFamily="34" charset="0"/>
                        </a:rPr>
                        <a:t>0 ​</a:t>
                      </a:r>
                      <a:endParaRPr lang="en-AU" sz="1100" b="0" i="0">
                        <a:solidFill>
                          <a:srgbClr val="433E35"/>
                        </a:solidFill>
                        <a:effectLst/>
                      </a:endParaRPr>
                    </a:p>
                  </a:txBody>
                  <a:tcPr marL="53597" marR="53597" marT="26798" marB="26798" anchor="ctr">
                    <a:lnL w="7722" cap="flat" cmpd="sng" algn="ctr">
                      <a:solidFill>
                        <a:srgbClr val="433E35"/>
                      </a:solidFill>
                      <a:prstDash val="solid"/>
                      <a:round/>
                      <a:headEnd type="none" w="med" len="med"/>
                      <a:tailEnd type="none" w="med" len="med"/>
                    </a:lnL>
                    <a:lnR w="7722" cap="flat" cmpd="sng" algn="ctr">
                      <a:solidFill>
                        <a:srgbClr val="433E35"/>
                      </a:solidFill>
                      <a:prstDash val="solid"/>
                      <a:round/>
                      <a:headEnd type="none" w="med" len="med"/>
                      <a:tailEnd type="none" w="med" len="med"/>
                    </a:lnR>
                    <a:lnT w="7722" cap="flat" cmpd="sng" algn="ctr">
                      <a:solidFill>
                        <a:srgbClr val="433E35"/>
                      </a:solidFill>
                      <a:prstDash val="solid"/>
                      <a:round/>
                      <a:headEnd type="none" w="med" len="med"/>
                      <a:tailEnd type="none" w="med" len="med"/>
                    </a:lnT>
                    <a:lnB w="7722" cap="flat" cmpd="sng" algn="ctr">
                      <a:solidFill>
                        <a:srgbClr val="433E35"/>
                      </a:solidFill>
                      <a:prstDash val="solid"/>
                      <a:round/>
                      <a:headEnd type="none" w="med" len="med"/>
                      <a:tailEnd type="none" w="med" len="med"/>
                    </a:lnB>
                    <a:solidFill>
                      <a:srgbClr val="F2F2F2"/>
                    </a:solidFill>
                  </a:tcPr>
                </a:tc>
                <a:tc>
                  <a:txBody>
                    <a:bodyPr/>
                    <a:lstStyle/>
                    <a:p>
                      <a:pPr algn="l" fontAlgn="base"/>
                      <a:r>
                        <a:rPr lang="en-AU" sz="1100" b="0" i="0">
                          <a:solidFill>
                            <a:srgbClr val="000000"/>
                          </a:solidFill>
                          <a:effectLst/>
                          <a:latin typeface="Arial" panose="020B0604020202020204" pitchFamily="34" charset="0"/>
                        </a:rPr>
                        <a:t>unable to rate </a:t>
                      </a:r>
                      <a:r>
                        <a:rPr lang="en-AU" sz="1100" b="0" i="0">
                          <a:solidFill>
                            <a:srgbClr val="433E35"/>
                          </a:solidFill>
                          <a:effectLst/>
                          <a:latin typeface="Arial" panose="020B0604020202020204" pitchFamily="34" charset="0"/>
                        </a:rPr>
                        <a:t>​</a:t>
                      </a:r>
                      <a:endParaRPr lang="en-AU" sz="1100" b="0" i="0">
                        <a:solidFill>
                          <a:srgbClr val="433E35"/>
                        </a:solidFill>
                        <a:effectLst/>
                      </a:endParaRPr>
                    </a:p>
                  </a:txBody>
                  <a:tcPr marL="53597" marR="53597" marT="26798" marB="26798" anchor="ctr">
                    <a:lnL w="7722" cap="flat" cmpd="sng" algn="ctr">
                      <a:solidFill>
                        <a:srgbClr val="433E35"/>
                      </a:solidFill>
                      <a:prstDash val="solid"/>
                      <a:round/>
                      <a:headEnd type="none" w="med" len="med"/>
                      <a:tailEnd type="none" w="med" len="med"/>
                    </a:lnL>
                    <a:lnR w="7722" cap="flat" cmpd="sng" algn="ctr">
                      <a:solidFill>
                        <a:srgbClr val="433E35"/>
                      </a:solidFill>
                      <a:prstDash val="solid"/>
                      <a:round/>
                      <a:headEnd type="none" w="med" len="med"/>
                      <a:tailEnd type="none" w="med" len="med"/>
                    </a:lnR>
                    <a:lnT w="7722" cap="flat" cmpd="sng" algn="ctr">
                      <a:solidFill>
                        <a:srgbClr val="433E35"/>
                      </a:solidFill>
                      <a:prstDash val="solid"/>
                      <a:round/>
                      <a:headEnd type="none" w="med" len="med"/>
                      <a:tailEnd type="none" w="med" len="med"/>
                    </a:lnT>
                    <a:lnB w="7722" cap="flat" cmpd="sng" algn="ctr">
                      <a:solidFill>
                        <a:srgbClr val="433E35"/>
                      </a:solidFill>
                      <a:prstDash val="solid"/>
                      <a:round/>
                      <a:headEnd type="none" w="med" len="med"/>
                      <a:tailEnd type="none" w="med" len="med"/>
                    </a:lnB>
                    <a:solidFill>
                      <a:srgbClr val="F2F2F2"/>
                    </a:solidFill>
                  </a:tcPr>
                </a:tc>
                <a:extLst>
                  <a:ext uri="{0D108BD9-81ED-4DB2-BD59-A6C34878D82A}">
                    <a16:rowId xmlns:a16="http://schemas.microsoft.com/office/drawing/2014/main" val="106705948"/>
                  </a:ext>
                </a:extLst>
              </a:tr>
              <a:tr h="555240">
                <a:tc>
                  <a:txBody>
                    <a:bodyPr/>
                    <a:lstStyle/>
                    <a:p>
                      <a:pPr algn="ctr" fontAlgn="base"/>
                      <a:r>
                        <a:rPr lang="en-AU" sz="1100" b="0" i="0">
                          <a:solidFill>
                            <a:srgbClr val="433E35"/>
                          </a:solidFill>
                          <a:effectLst/>
                          <a:latin typeface="Arial" panose="020B0604020202020204" pitchFamily="34" charset="0"/>
                        </a:rPr>
                        <a:t>1 ​</a:t>
                      </a:r>
                      <a:endParaRPr lang="en-AU" sz="1100" b="0" i="0">
                        <a:solidFill>
                          <a:srgbClr val="433E35"/>
                        </a:solidFill>
                        <a:effectLst/>
                      </a:endParaRPr>
                    </a:p>
                  </a:txBody>
                  <a:tcPr marL="53597" marR="53597" marT="26798" marB="26798" anchor="ctr">
                    <a:lnL w="7722" cap="flat" cmpd="sng" algn="ctr">
                      <a:solidFill>
                        <a:srgbClr val="433E35"/>
                      </a:solidFill>
                      <a:prstDash val="solid"/>
                      <a:round/>
                      <a:headEnd type="none" w="med" len="med"/>
                      <a:tailEnd type="none" w="med" len="med"/>
                    </a:lnL>
                    <a:lnR w="7722" cap="flat" cmpd="sng" algn="ctr">
                      <a:solidFill>
                        <a:srgbClr val="433E35"/>
                      </a:solidFill>
                      <a:prstDash val="solid"/>
                      <a:round/>
                      <a:headEnd type="none" w="med" len="med"/>
                      <a:tailEnd type="none" w="med" len="med"/>
                    </a:lnR>
                    <a:lnT w="7722" cap="flat" cmpd="sng" algn="ctr">
                      <a:solidFill>
                        <a:srgbClr val="433E35"/>
                      </a:solidFill>
                      <a:prstDash val="solid"/>
                      <a:round/>
                      <a:headEnd type="none" w="med" len="med"/>
                      <a:tailEnd type="none" w="med" len="med"/>
                    </a:lnT>
                    <a:lnB w="7722" cap="flat" cmpd="sng" algn="ctr">
                      <a:solidFill>
                        <a:srgbClr val="433E35"/>
                      </a:solidFill>
                      <a:prstDash val="solid"/>
                      <a:round/>
                      <a:headEnd type="none" w="med" len="med"/>
                      <a:tailEnd type="none" w="med" len="med"/>
                    </a:lnB>
                    <a:solidFill>
                      <a:srgbClr val="D1D8E6"/>
                    </a:solidFill>
                  </a:tcPr>
                </a:tc>
                <a:tc>
                  <a:txBody>
                    <a:bodyPr/>
                    <a:lstStyle/>
                    <a:p>
                      <a:pPr algn="l" fontAlgn="base"/>
                      <a:r>
                        <a:rPr lang="en-AU" sz="1100" kern="1200">
                          <a:solidFill>
                            <a:schemeClr val="tx1"/>
                          </a:solidFill>
                          <a:effectLst/>
                          <a:latin typeface="+mn-lt"/>
                          <a:ea typeface="+mn-ea"/>
                          <a:cs typeface="+mn-cs"/>
                        </a:rPr>
                        <a:t>Has </a:t>
                      </a:r>
                      <a:r>
                        <a:rPr lang="en-AU" sz="1100" b="1" kern="1200">
                          <a:solidFill>
                            <a:schemeClr val="tx1"/>
                          </a:solidFill>
                          <a:effectLst/>
                          <a:latin typeface="+mn-lt"/>
                          <a:ea typeface="+mn-ea"/>
                          <a:cs typeface="+mn-cs"/>
                        </a:rPr>
                        <a:t>heard of</a:t>
                      </a:r>
                      <a:r>
                        <a:rPr lang="en-AU" sz="1100" kern="1200">
                          <a:solidFill>
                            <a:schemeClr val="tx1"/>
                          </a:solidFill>
                          <a:effectLst/>
                          <a:latin typeface="+mn-lt"/>
                          <a:ea typeface="+mn-ea"/>
                          <a:cs typeface="+mn-cs"/>
                        </a:rPr>
                        <a:t> some of the topics in this knowledge guide</a:t>
                      </a:r>
                      <a:endParaRPr lang="en-US" sz="1100" b="0" i="0">
                        <a:solidFill>
                          <a:srgbClr val="433E35"/>
                        </a:solidFill>
                        <a:effectLst/>
                      </a:endParaRPr>
                    </a:p>
                  </a:txBody>
                  <a:tcPr marL="53597" marR="53597" marT="26798" marB="26798" anchor="ctr">
                    <a:lnL w="7722" cap="flat" cmpd="sng" algn="ctr">
                      <a:solidFill>
                        <a:srgbClr val="433E35"/>
                      </a:solidFill>
                      <a:prstDash val="solid"/>
                      <a:round/>
                      <a:headEnd type="none" w="med" len="med"/>
                      <a:tailEnd type="none" w="med" len="med"/>
                    </a:lnL>
                    <a:lnR w="7722" cap="flat" cmpd="sng" algn="ctr">
                      <a:solidFill>
                        <a:srgbClr val="433E35"/>
                      </a:solidFill>
                      <a:prstDash val="solid"/>
                      <a:round/>
                      <a:headEnd type="none" w="med" len="med"/>
                      <a:tailEnd type="none" w="med" len="med"/>
                    </a:lnR>
                    <a:lnT w="7722" cap="flat" cmpd="sng" algn="ctr">
                      <a:solidFill>
                        <a:srgbClr val="433E35"/>
                      </a:solidFill>
                      <a:prstDash val="solid"/>
                      <a:round/>
                      <a:headEnd type="none" w="med" len="med"/>
                      <a:tailEnd type="none" w="med" len="med"/>
                    </a:lnT>
                    <a:lnB w="7722" cap="flat" cmpd="sng" algn="ctr">
                      <a:solidFill>
                        <a:srgbClr val="433E35"/>
                      </a:solidFill>
                      <a:prstDash val="solid"/>
                      <a:round/>
                      <a:headEnd type="none" w="med" len="med"/>
                      <a:tailEnd type="none" w="med" len="med"/>
                    </a:lnB>
                    <a:noFill/>
                  </a:tcPr>
                </a:tc>
                <a:extLst>
                  <a:ext uri="{0D108BD9-81ED-4DB2-BD59-A6C34878D82A}">
                    <a16:rowId xmlns:a16="http://schemas.microsoft.com/office/drawing/2014/main" val="2443021463"/>
                  </a:ext>
                </a:extLst>
              </a:tr>
              <a:tr h="547930">
                <a:tc>
                  <a:txBody>
                    <a:bodyPr/>
                    <a:lstStyle/>
                    <a:p>
                      <a:pPr algn="ctr" fontAlgn="base"/>
                      <a:r>
                        <a:rPr lang="en-AU" sz="1100" b="0" i="0">
                          <a:solidFill>
                            <a:srgbClr val="433E35"/>
                          </a:solidFill>
                          <a:effectLst/>
                          <a:latin typeface="Arial" panose="020B0604020202020204" pitchFamily="34" charset="0"/>
                        </a:rPr>
                        <a:t>2 ​</a:t>
                      </a:r>
                      <a:endParaRPr lang="en-AU" sz="1100" b="0" i="0">
                        <a:solidFill>
                          <a:srgbClr val="433E35"/>
                        </a:solidFill>
                        <a:effectLst/>
                      </a:endParaRPr>
                    </a:p>
                  </a:txBody>
                  <a:tcPr marL="53597" marR="53597" marT="26798" marB="26798" anchor="ctr">
                    <a:lnL w="7722" cap="flat" cmpd="sng" algn="ctr">
                      <a:solidFill>
                        <a:srgbClr val="433E35"/>
                      </a:solidFill>
                      <a:prstDash val="solid"/>
                      <a:round/>
                      <a:headEnd type="none" w="med" len="med"/>
                      <a:tailEnd type="none" w="med" len="med"/>
                    </a:lnL>
                    <a:lnR w="7722" cap="flat" cmpd="sng" algn="ctr">
                      <a:solidFill>
                        <a:srgbClr val="433E35"/>
                      </a:solidFill>
                      <a:prstDash val="solid"/>
                      <a:round/>
                      <a:headEnd type="none" w="med" len="med"/>
                      <a:tailEnd type="none" w="med" len="med"/>
                    </a:lnR>
                    <a:lnT w="7722" cap="flat" cmpd="sng" algn="ctr">
                      <a:solidFill>
                        <a:srgbClr val="433E35"/>
                      </a:solidFill>
                      <a:prstDash val="solid"/>
                      <a:round/>
                      <a:headEnd type="none" w="med" len="med"/>
                      <a:tailEnd type="none" w="med" len="med"/>
                    </a:lnT>
                    <a:lnB w="7722" cap="flat" cmpd="sng" algn="ctr">
                      <a:solidFill>
                        <a:srgbClr val="433E35"/>
                      </a:solidFill>
                      <a:prstDash val="solid"/>
                      <a:round/>
                      <a:headEnd type="none" w="med" len="med"/>
                      <a:tailEnd type="none" w="med" len="med"/>
                    </a:lnB>
                    <a:solidFill>
                      <a:srgbClr val="A3B2CD"/>
                    </a:solidFill>
                  </a:tcPr>
                </a:tc>
                <a:tc>
                  <a:txBody>
                    <a:bodyPr/>
                    <a:lstStyle/>
                    <a:p>
                      <a:pPr marL="0" marR="0" lvl="0" indent="0" algn="l" defTabSz="914400" rtl="0" eaLnBrk="1" fontAlgn="base" latinLnBrk="0" hangingPunct="1">
                        <a:lnSpc>
                          <a:spcPct val="100000"/>
                        </a:lnSpc>
                        <a:spcBef>
                          <a:spcPts val="0"/>
                        </a:spcBef>
                        <a:spcAft>
                          <a:spcPts val="0"/>
                        </a:spcAft>
                        <a:buClrTx/>
                        <a:buSzTx/>
                        <a:buFontTx/>
                        <a:buNone/>
                        <a:tabLst/>
                        <a:defRPr/>
                      </a:pPr>
                      <a:r>
                        <a:rPr lang="en-AU" sz="1100" b="1" kern="1200">
                          <a:solidFill>
                            <a:schemeClr val="tx1"/>
                          </a:solidFill>
                          <a:effectLst/>
                          <a:latin typeface="+mn-lt"/>
                          <a:ea typeface="+mn-ea"/>
                          <a:cs typeface="+mn-cs"/>
                        </a:rPr>
                        <a:t>Knows the topics and concepts </a:t>
                      </a:r>
                      <a:r>
                        <a:rPr lang="en-AU" sz="1100" kern="1200">
                          <a:solidFill>
                            <a:schemeClr val="tx1"/>
                          </a:solidFill>
                          <a:effectLst/>
                          <a:latin typeface="+mn-lt"/>
                          <a:ea typeface="+mn-ea"/>
                          <a:cs typeface="+mn-cs"/>
                        </a:rPr>
                        <a:t>in this knowledge guide </a:t>
                      </a:r>
                    </a:p>
                    <a:p>
                      <a:pPr algn="l" fontAlgn="base"/>
                      <a:r>
                        <a:rPr lang="en-US" sz="1100" b="0" i="0">
                          <a:solidFill>
                            <a:srgbClr val="433E35"/>
                          </a:solidFill>
                          <a:effectLst/>
                          <a:latin typeface="Arial" panose="020B0604020202020204" pitchFamily="34" charset="0"/>
                        </a:rPr>
                        <a:t>​</a:t>
                      </a:r>
                      <a:endParaRPr lang="en-US" sz="1100" b="0" i="0">
                        <a:solidFill>
                          <a:srgbClr val="433E35"/>
                        </a:solidFill>
                        <a:effectLst/>
                      </a:endParaRPr>
                    </a:p>
                  </a:txBody>
                  <a:tcPr marL="53597" marR="53597" marT="26798" marB="26798" anchor="ctr">
                    <a:lnL w="7722" cap="flat" cmpd="sng" algn="ctr">
                      <a:solidFill>
                        <a:srgbClr val="433E35"/>
                      </a:solidFill>
                      <a:prstDash val="solid"/>
                      <a:round/>
                      <a:headEnd type="none" w="med" len="med"/>
                      <a:tailEnd type="none" w="med" len="med"/>
                    </a:lnL>
                    <a:lnR w="7722" cap="flat" cmpd="sng" algn="ctr">
                      <a:solidFill>
                        <a:srgbClr val="433E35"/>
                      </a:solidFill>
                      <a:prstDash val="solid"/>
                      <a:round/>
                      <a:headEnd type="none" w="med" len="med"/>
                      <a:tailEnd type="none" w="med" len="med"/>
                    </a:lnR>
                    <a:lnT w="7722" cap="flat" cmpd="sng" algn="ctr">
                      <a:solidFill>
                        <a:srgbClr val="433E35"/>
                      </a:solidFill>
                      <a:prstDash val="solid"/>
                      <a:round/>
                      <a:headEnd type="none" w="med" len="med"/>
                      <a:tailEnd type="none" w="med" len="med"/>
                    </a:lnT>
                    <a:lnB w="7722" cap="flat" cmpd="sng" algn="ctr">
                      <a:solidFill>
                        <a:srgbClr val="433E35"/>
                      </a:solidFill>
                      <a:prstDash val="solid"/>
                      <a:round/>
                      <a:headEnd type="none" w="med" len="med"/>
                      <a:tailEnd type="none" w="med" len="med"/>
                    </a:lnB>
                    <a:noFill/>
                  </a:tcPr>
                </a:tc>
                <a:extLst>
                  <a:ext uri="{0D108BD9-81ED-4DB2-BD59-A6C34878D82A}">
                    <a16:rowId xmlns:a16="http://schemas.microsoft.com/office/drawing/2014/main" val="1691511186"/>
                  </a:ext>
                </a:extLst>
              </a:tr>
              <a:tr h="547930">
                <a:tc>
                  <a:txBody>
                    <a:bodyPr/>
                    <a:lstStyle/>
                    <a:p>
                      <a:pPr algn="ctr" fontAlgn="base"/>
                      <a:r>
                        <a:rPr lang="en-AU" sz="1100" b="0" i="0">
                          <a:solidFill>
                            <a:srgbClr val="433E35"/>
                          </a:solidFill>
                          <a:effectLst/>
                          <a:latin typeface="Arial" panose="020B0604020202020204" pitchFamily="34" charset="0"/>
                        </a:rPr>
                        <a:t>3 ​</a:t>
                      </a:r>
                      <a:endParaRPr lang="en-AU" sz="1100" b="0" i="0">
                        <a:solidFill>
                          <a:srgbClr val="433E35"/>
                        </a:solidFill>
                        <a:effectLst/>
                      </a:endParaRPr>
                    </a:p>
                  </a:txBody>
                  <a:tcPr marL="53597" marR="53597" marT="26798" marB="26798" anchor="ctr">
                    <a:lnL w="7722" cap="flat" cmpd="sng" algn="ctr">
                      <a:solidFill>
                        <a:srgbClr val="433E35"/>
                      </a:solidFill>
                      <a:prstDash val="solid"/>
                      <a:round/>
                      <a:headEnd type="none" w="med" len="med"/>
                      <a:tailEnd type="none" w="med" len="med"/>
                    </a:lnL>
                    <a:lnR w="7722" cap="flat" cmpd="sng" algn="ctr">
                      <a:solidFill>
                        <a:srgbClr val="433E35"/>
                      </a:solidFill>
                      <a:prstDash val="solid"/>
                      <a:round/>
                      <a:headEnd type="none" w="med" len="med"/>
                      <a:tailEnd type="none" w="med" len="med"/>
                    </a:lnR>
                    <a:lnT w="7722" cap="flat" cmpd="sng" algn="ctr">
                      <a:solidFill>
                        <a:srgbClr val="433E35"/>
                      </a:solidFill>
                      <a:prstDash val="solid"/>
                      <a:round/>
                      <a:headEnd type="none" w="med" len="med"/>
                      <a:tailEnd type="none" w="med" len="med"/>
                    </a:lnT>
                    <a:lnB w="7722" cap="flat" cmpd="sng" algn="ctr">
                      <a:solidFill>
                        <a:srgbClr val="433E35"/>
                      </a:solidFill>
                      <a:prstDash val="solid"/>
                      <a:round/>
                      <a:headEnd type="none" w="med" len="med"/>
                      <a:tailEnd type="none" w="med" len="med"/>
                    </a:lnB>
                    <a:solidFill>
                      <a:srgbClr val="768CB4"/>
                    </a:solidFill>
                  </a:tcPr>
                </a:tc>
                <a:tc>
                  <a:txBody>
                    <a:bodyPr/>
                    <a:lstStyle/>
                    <a:p>
                      <a:pPr marL="0" marR="0" lvl="0" indent="0" algn="l" defTabSz="914400" rtl="0" eaLnBrk="1" fontAlgn="base" latinLnBrk="0" hangingPunct="1">
                        <a:lnSpc>
                          <a:spcPct val="100000"/>
                        </a:lnSpc>
                        <a:spcBef>
                          <a:spcPts val="0"/>
                        </a:spcBef>
                        <a:spcAft>
                          <a:spcPts val="0"/>
                        </a:spcAft>
                        <a:buClrTx/>
                        <a:buSzTx/>
                        <a:buFontTx/>
                        <a:buNone/>
                        <a:tabLst/>
                        <a:defRPr/>
                      </a:pPr>
                      <a:r>
                        <a:rPr lang="en-AU" sz="1100" b="1" kern="1200">
                          <a:solidFill>
                            <a:schemeClr val="tx1"/>
                          </a:solidFill>
                          <a:effectLst/>
                          <a:latin typeface="+mn-lt"/>
                          <a:ea typeface="+mn-ea"/>
                          <a:cs typeface="+mn-cs"/>
                        </a:rPr>
                        <a:t>Knows how to apply </a:t>
                      </a:r>
                      <a:r>
                        <a:rPr lang="en-AU" sz="1100" kern="1200">
                          <a:solidFill>
                            <a:schemeClr val="tx1"/>
                          </a:solidFill>
                          <a:effectLst/>
                          <a:latin typeface="+mn-lt"/>
                          <a:ea typeface="+mn-ea"/>
                          <a:cs typeface="+mn-cs"/>
                        </a:rPr>
                        <a:t>this knowledge to practice</a:t>
                      </a:r>
                    </a:p>
                    <a:p>
                      <a:pPr algn="l" fontAlgn="base"/>
                      <a:r>
                        <a:rPr lang="en-US" sz="1100" b="0" i="0">
                          <a:solidFill>
                            <a:srgbClr val="433E35"/>
                          </a:solidFill>
                          <a:effectLst/>
                          <a:latin typeface="Arial" panose="020B0604020202020204" pitchFamily="34" charset="0"/>
                        </a:rPr>
                        <a:t>​</a:t>
                      </a:r>
                      <a:endParaRPr lang="en-US" sz="1100" b="0" i="0">
                        <a:solidFill>
                          <a:srgbClr val="433E35"/>
                        </a:solidFill>
                        <a:effectLst/>
                      </a:endParaRPr>
                    </a:p>
                  </a:txBody>
                  <a:tcPr marL="53597" marR="53597" marT="26798" marB="26798" anchor="ctr">
                    <a:lnL w="7722" cap="flat" cmpd="sng" algn="ctr">
                      <a:solidFill>
                        <a:srgbClr val="433E35"/>
                      </a:solidFill>
                      <a:prstDash val="solid"/>
                      <a:round/>
                      <a:headEnd type="none" w="med" len="med"/>
                      <a:tailEnd type="none" w="med" len="med"/>
                    </a:lnL>
                    <a:lnR w="7722" cap="flat" cmpd="sng" algn="ctr">
                      <a:solidFill>
                        <a:srgbClr val="433E35"/>
                      </a:solidFill>
                      <a:prstDash val="solid"/>
                      <a:round/>
                      <a:headEnd type="none" w="med" len="med"/>
                      <a:tailEnd type="none" w="med" len="med"/>
                    </a:lnR>
                    <a:lnT w="7722" cap="flat" cmpd="sng" algn="ctr">
                      <a:solidFill>
                        <a:srgbClr val="433E35"/>
                      </a:solidFill>
                      <a:prstDash val="solid"/>
                      <a:round/>
                      <a:headEnd type="none" w="med" len="med"/>
                      <a:tailEnd type="none" w="med" len="med"/>
                    </a:lnT>
                    <a:lnB w="7722" cap="flat" cmpd="sng" algn="ctr">
                      <a:solidFill>
                        <a:srgbClr val="433E35"/>
                      </a:solidFill>
                      <a:prstDash val="solid"/>
                      <a:round/>
                      <a:headEnd type="none" w="med" len="med"/>
                      <a:tailEnd type="none" w="med" len="med"/>
                    </a:lnB>
                    <a:noFill/>
                  </a:tcPr>
                </a:tc>
                <a:extLst>
                  <a:ext uri="{0D108BD9-81ED-4DB2-BD59-A6C34878D82A}">
                    <a16:rowId xmlns:a16="http://schemas.microsoft.com/office/drawing/2014/main" val="2680602921"/>
                  </a:ext>
                </a:extLst>
              </a:tr>
              <a:tr h="547930">
                <a:tc>
                  <a:txBody>
                    <a:bodyPr/>
                    <a:lstStyle/>
                    <a:p>
                      <a:pPr algn="ctr" fontAlgn="base"/>
                      <a:r>
                        <a:rPr lang="en-AU" sz="1100" b="0" i="0">
                          <a:solidFill>
                            <a:srgbClr val="FFFFFF"/>
                          </a:solidFill>
                          <a:effectLst/>
                          <a:latin typeface="Arial" panose="020B0604020202020204" pitchFamily="34" charset="0"/>
                        </a:rPr>
                        <a:t>4</a:t>
                      </a:r>
                      <a:r>
                        <a:rPr lang="en-AU" sz="1100" b="0" i="0">
                          <a:solidFill>
                            <a:srgbClr val="433E35"/>
                          </a:solidFill>
                          <a:effectLst/>
                          <a:latin typeface="Arial" panose="020B0604020202020204" pitchFamily="34" charset="0"/>
                        </a:rPr>
                        <a:t> ​</a:t>
                      </a:r>
                      <a:endParaRPr lang="en-AU" sz="1100" b="0" i="0">
                        <a:solidFill>
                          <a:srgbClr val="433E35"/>
                        </a:solidFill>
                        <a:effectLst/>
                      </a:endParaRPr>
                    </a:p>
                  </a:txBody>
                  <a:tcPr marL="53597" marR="53597" marT="26798" marB="26798" anchor="ctr">
                    <a:lnL w="7722" cap="flat" cmpd="sng" algn="ctr">
                      <a:solidFill>
                        <a:srgbClr val="433E35"/>
                      </a:solidFill>
                      <a:prstDash val="solid"/>
                      <a:round/>
                      <a:headEnd type="none" w="med" len="med"/>
                      <a:tailEnd type="none" w="med" len="med"/>
                    </a:lnL>
                    <a:lnR w="7722" cap="flat" cmpd="sng" algn="ctr">
                      <a:solidFill>
                        <a:srgbClr val="433E35"/>
                      </a:solidFill>
                      <a:prstDash val="solid"/>
                      <a:round/>
                      <a:headEnd type="none" w="med" len="med"/>
                      <a:tailEnd type="none" w="med" len="med"/>
                    </a:lnR>
                    <a:lnT w="7722" cap="flat" cmpd="sng" algn="ctr">
                      <a:solidFill>
                        <a:srgbClr val="433E35"/>
                      </a:solidFill>
                      <a:prstDash val="solid"/>
                      <a:round/>
                      <a:headEnd type="none" w="med" len="med"/>
                      <a:tailEnd type="none" w="med" len="med"/>
                    </a:lnT>
                    <a:lnB w="7722" cap="flat" cmpd="sng" algn="ctr">
                      <a:solidFill>
                        <a:srgbClr val="433E35"/>
                      </a:solidFill>
                      <a:prstDash val="solid"/>
                      <a:round/>
                      <a:headEnd type="none" w="med" len="med"/>
                      <a:tailEnd type="none" w="med" len="med"/>
                    </a:lnB>
                    <a:solidFill>
                      <a:srgbClr val="2A364D"/>
                    </a:solidFill>
                  </a:tcPr>
                </a:tc>
                <a:tc>
                  <a:txBody>
                    <a:bodyPr/>
                    <a:lstStyle/>
                    <a:p>
                      <a:pPr marL="0" marR="0" lvl="0" indent="0" algn="l" defTabSz="914400" rtl="0" eaLnBrk="1" fontAlgn="base" latinLnBrk="0" hangingPunct="1">
                        <a:lnSpc>
                          <a:spcPct val="100000"/>
                        </a:lnSpc>
                        <a:spcBef>
                          <a:spcPts val="0"/>
                        </a:spcBef>
                        <a:spcAft>
                          <a:spcPts val="0"/>
                        </a:spcAft>
                        <a:buClrTx/>
                        <a:buSzTx/>
                        <a:buFontTx/>
                        <a:buNone/>
                        <a:tabLst/>
                        <a:defRPr/>
                      </a:pPr>
                      <a:r>
                        <a:rPr lang="en-AU" sz="1100" b="1" kern="1200">
                          <a:solidFill>
                            <a:schemeClr val="tx1"/>
                          </a:solidFill>
                          <a:effectLst/>
                          <a:latin typeface="+mn-lt"/>
                          <a:ea typeface="+mn-ea"/>
                          <a:cs typeface="+mn-cs"/>
                        </a:rPr>
                        <a:t>Frequently shows they apply </a:t>
                      </a:r>
                      <a:r>
                        <a:rPr lang="en-AU" sz="1100" kern="1200">
                          <a:solidFill>
                            <a:schemeClr val="tx1"/>
                          </a:solidFill>
                          <a:effectLst/>
                          <a:latin typeface="+mn-lt"/>
                          <a:ea typeface="+mn-ea"/>
                          <a:cs typeface="+mn-cs"/>
                        </a:rPr>
                        <a:t>this knowledge to practice</a:t>
                      </a:r>
                    </a:p>
                    <a:p>
                      <a:pPr algn="l" fontAlgn="base"/>
                      <a:r>
                        <a:rPr lang="en-US" sz="1100" b="0" i="0">
                          <a:solidFill>
                            <a:srgbClr val="433E35"/>
                          </a:solidFill>
                          <a:effectLst/>
                          <a:latin typeface="Arial" panose="020B0604020202020204" pitchFamily="34" charset="0"/>
                        </a:rPr>
                        <a:t>​</a:t>
                      </a:r>
                      <a:endParaRPr lang="en-US" sz="1100" b="0" i="0">
                        <a:solidFill>
                          <a:srgbClr val="433E35"/>
                        </a:solidFill>
                        <a:effectLst/>
                      </a:endParaRPr>
                    </a:p>
                  </a:txBody>
                  <a:tcPr marL="53597" marR="53597" marT="26798" marB="26798" anchor="ctr">
                    <a:lnL w="7722" cap="flat" cmpd="sng" algn="ctr">
                      <a:solidFill>
                        <a:srgbClr val="433E35"/>
                      </a:solidFill>
                      <a:prstDash val="solid"/>
                      <a:round/>
                      <a:headEnd type="none" w="med" len="med"/>
                      <a:tailEnd type="none" w="med" len="med"/>
                    </a:lnL>
                    <a:lnR w="7722" cap="flat" cmpd="sng" algn="ctr">
                      <a:solidFill>
                        <a:srgbClr val="433E35"/>
                      </a:solidFill>
                      <a:prstDash val="solid"/>
                      <a:round/>
                      <a:headEnd type="none" w="med" len="med"/>
                      <a:tailEnd type="none" w="med" len="med"/>
                    </a:lnR>
                    <a:lnT w="7722" cap="flat" cmpd="sng" algn="ctr">
                      <a:solidFill>
                        <a:srgbClr val="433E35"/>
                      </a:solidFill>
                      <a:prstDash val="solid"/>
                      <a:round/>
                      <a:headEnd type="none" w="med" len="med"/>
                      <a:tailEnd type="none" w="med" len="med"/>
                    </a:lnT>
                    <a:lnB w="7722" cap="flat" cmpd="sng" algn="ctr">
                      <a:solidFill>
                        <a:srgbClr val="433E35"/>
                      </a:solidFill>
                      <a:prstDash val="solid"/>
                      <a:round/>
                      <a:headEnd type="none" w="med" len="med"/>
                      <a:tailEnd type="none" w="med" len="med"/>
                    </a:lnB>
                    <a:noFill/>
                  </a:tcPr>
                </a:tc>
                <a:extLst>
                  <a:ext uri="{0D108BD9-81ED-4DB2-BD59-A6C34878D82A}">
                    <a16:rowId xmlns:a16="http://schemas.microsoft.com/office/drawing/2014/main" val="3340169513"/>
                  </a:ext>
                </a:extLst>
              </a:tr>
              <a:tr h="547930">
                <a:tc>
                  <a:txBody>
                    <a:bodyPr/>
                    <a:lstStyle/>
                    <a:p>
                      <a:pPr algn="ctr" fontAlgn="base"/>
                      <a:r>
                        <a:rPr lang="en-AU" sz="1100" b="0" i="0">
                          <a:solidFill>
                            <a:srgbClr val="FFFFFF"/>
                          </a:solidFill>
                          <a:effectLst/>
                          <a:latin typeface="Arial" panose="020B0604020202020204" pitchFamily="34" charset="0"/>
                        </a:rPr>
                        <a:t>5</a:t>
                      </a:r>
                      <a:r>
                        <a:rPr lang="en-AU" sz="1100" b="0" i="0">
                          <a:solidFill>
                            <a:srgbClr val="433E35"/>
                          </a:solidFill>
                          <a:effectLst/>
                          <a:latin typeface="Arial" panose="020B0604020202020204" pitchFamily="34" charset="0"/>
                        </a:rPr>
                        <a:t> ​</a:t>
                      </a:r>
                      <a:endParaRPr lang="en-AU" sz="1100" b="0" i="0">
                        <a:solidFill>
                          <a:srgbClr val="433E35"/>
                        </a:solidFill>
                        <a:effectLst/>
                      </a:endParaRPr>
                    </a:p>
                  </a:txBody>
                  <a:tcPr marL="53597" marR="53597" marT="26798" marB="26798" anchor="ctr">
                    <a:lnL w="7722" cap="flat" cmpd="sng" algn="ctr">
                      <a:solidFill>
                        <a:srgbClr val="433E35"/>
                      </a:solidFill>
                      <a:prstDash val="solid"/>
                      <a:round/>
                      <a:headEnd type="none" w="med" len="med"/>
                      <a:tailEnd type="none" w="med" len="med"/>
                    </a:lnL>
                    <a:lnR w="7722" cap="flat" cmpd="sng" algn="ctr">
                      <a:solidFill>
                        <a:srgbClr val="433E35"/>
                      </a:solidFill>
                      <a:prstDash val="solid"/>
                      <a:round/>
                      <a:headEnd type="none" w="med" len="med"/>
                      <a:tailEnd type="none" w="med" len="med"/>
                    </a:lnR>
                    <a:lnT w="7722" cap="flat" cmpd="sng" algn="ctr">
                      <a:solidFill>
                        <a:srgbClr val="433E35"/>
                      </a:solidFill>
                      <a:prstDash val="solid"/>
                      <a:round/>
                      <a:headEnd type="none" w="med" len="med"/>
                      <a:tailEnd type="none" w="med" len="med"/>
                    </a:lnT>
                    <a:lnB w="7722" cap="flat" cmpd="sng" algn="ctr">
                      <a:solidFill>
                        <a:srgbClr val="433E35"/>
                      </a:solidFill>
                      <a:prstDash val="solid"/>
                      <a:round/>
                      <a:headEnd type="none" w="med" len="med"/>
                      <a:tailEnd type="none" w="med" len="med"/>
                    </a:lnB>
                    <a:solidFill>
                      <a:srgbClr val="1C2433"/>
                    </a:solidFill>
                  </a:tcPr>
                </a:tc>
                <a:tc>
                  <a:txBody>
                    <a:bodyPr/>
                    <a:lstStyle/>
                    <a:p>
                      <a:pPr marL="0" marR="0" lvl="0" indent="0" algn="l" defTabSz="914400" rtl="0" eaLnBrk="1" fontAlgn="base" latinLnBrk="0" hangingPunct="1">
                        <a:lnSpc>
                          <a:spcPct val="100000"/>
                        </a:lnSpc>
                        <a:spcBef>
                          <a:spcPts val="0"/>
                        </a:spcBef>
                        <a:spcAft>
                          <a:spcPts val="0"/>
                        </a:spcAft>
                        <a:buClrTx/>
                        <a:buSzTx/>
                        <a:buFontTx/>
                        <a:buNone/>
                        <a:tabLst/>
                        <a:defRPr/>
                      </a:pPr>
                      <a:r>
                        <a:rPr lang="en-AU" sz="1100" b="1" kern="1200">
                          <a:solidFill>
                            <a:schemeClr val="tx1"/>
                          </a:solidFill>
                          <a:effectLst/>
                          <a:latin typeface="+mn-lt"/>
                          <a:ea typeface="+mn-ea"/>
                          <a:cs typeface="+mn-cs"/>
                        </a:rPr>
                        <a:t>Consistently </a:t>
                      </a:r>
                      <a:r>
                        <a:rPr lang="en-AU" sz="1100" kern="1200">
                          <a:solidFill>
                            <a:schemeClr val="tx1"/>
                          </a:solidFill>
                          <a:effectLst/>
                          <a:latin typeface="+mn-lt"/>
                          <a:ea typeface="+mn-ea"/>
                          <a:cs typeface="+mn-cs"/>
                        </a:rPr>
                        <a:t>demonstrates application of this knowledge to practice</a:t>
                      </a:r>
                    </a:p>
                    <a:p>
                      <a:pPr algn="l" fontAlgn="base"/>
                      <a:r>
                        <a:rPr lang="en-US" sz="1100" b="0" i="0">
                          <a:solidFill>
                            <a:srgbClr val="433E35"/>
                          </a:solidFill>
                          <a:effectLst/>
                          <a:latin typeface="Arial" panose="020B0604020202020204" pitchFamily="34" charset="0"/>
                        </a:rPr>
                        <a:t>​</a:t>
                      </a:r>
                      <a:endParaRPr lang="en-US" sz="1100" b="0" i="0">
                        <a:solidFill>
                          <a:srgbClr val="433E35"/>
                        </a:solidFill>
                        <a:effectLst/>
                      </a:endParaRPr>
                    </a:p>
                  </a:txBody>
                  <a:tcPr marL="53597" marR="53597" marT="26798" marB="26798" anchor="ctr">
                    <a:lnL w="7722" cap="flat" cmpd="sng" algn="ctr">
                      <a:solidFill>
                        <a:srgbClr val="433E35"/>
                      </a:solidFill>
                      <a:prstDash val="solid"/>
                      <a:round/>
                      <a:headEnd type="none" w="med" len="med"/>
                      <a:tailEnd type="none" w="med" len="med"/>
                    </a:lnL>
                    <a:lnR w="7722" cap="flat" cmpd="sng" algn="ctr">
                      <a:solidFill>
                        <a:srgbClr val="433E35"/>
                      </a:solidFill>
                      <a:prstDash val="solid"/>
                      <a:round/>
                      <a:headEnd type="none" w="med" len="med"/>
                      <a:tailEnd type="none" w="med" len="med"/>
                    </a:lnR>
                    <a:lnT w="7722" cap="flat" cmpd="sng" algn="ctr">
                      <a:solidFill>
                        <a:srgbClr val="433E35"/>
                      </a:solidFill>
                      <a:prstDash val="solid"/>
                      <a:round/>
                      <a:headEnd type="none" w="med" len="med"/>
                      <a:tailEnd type="none" w="med" len="med"/>
                    </a:lnT>
                    <a:lnB w="7722" cap="flat" cmpd="sng" algn="ctr">
                      <a:solidFill>
                        <a:srgbClr val="433E35"/>
                      </a:solidFill>
                      <a:prstDash val="solid"/>
                      <a:round/>
                      <a:headEnd type="none" w="med" len="med"/>
                      <a:tailEnd type="none" w="med" len="med"/>
                    </a:lnB>
                    <a:noFill/>
                  </a:tcPr>
                </a:tc>
                <a:extLst>
                  <a:ext uri="{0D108BD9-81ED-4DB2-BD59-A6C34878D82A}">
                    <a16:rowId xmlns:a16="http://schemas.microsoft.com/office/drawing/2014/main" val="2378303713"/>
                  </a:ext>
                </a:extLst>
              </a:tr>
            </a:tbl>
          </a:graphicData>
        </a:graphic>
      </p:graphicFrame>
    </p:spTree>
    <p:extLst>
      <p:ext uri="{BB962C8B-B14F-4D97-AF65-F5344CB8AC3E}">
        <p14:creationId xmlns:p14="http://schemas.microsoft.com/office/powerpoint/2010/main" val="20048266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C9C0E0-3C91-E38D-DDE1-FD930F21B832}"/>
            </a:ext>
          </a:extLst>
        </p:cNvPr>
        <p:cNvGrpSpPr/>
        <p:nvPr/>
      </p:nvGrpSpPr>
      <p:grpSpPr>
        <a:xfrm>
          <a:off x="0" y="0"/>
          <a:ext cx="0" cy="0"/>
          <a:chOff x="0" y="0"/>
          <a:chExt cx="0" cy="0"/>
        </a:xfrm>
      </p:grpSpPr>
      <p:pic>
        <p:nvPicPr>
          <p:cNvPr id="3" name="Picture 2" descr="A blue background with white text&#10;&#10;Description automatically generated">
            <a:extLst>
              <a:ext uri="{FF2B5EF4-FFF2-40B4-BE49-F238E27FC236}">
                <a16:creationId xmlns:a16="http://schemas.microsoft.com/office/drawing/2014/main" id="{17B2B26C-8C07-D394-298C-0FD16CD7FA6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673418802"/>
      </p:ext>
    </p:extLst>
  </p:cSld>
  <p:clrMapOvr>
    <a:masterClrMapping/>
  </p:clrMapOvr>
  <mc:AlternateContent xmlns:mc="http://schemas.openxmlformats.org/markup-compatibility/2006" xmlns:p14="http://schemas.microsoft.com/office/powerpoint/2010/main">
    <mc:Choice Requires="p14">
      <p:transition spd="slow" p14:dur="2000" advTm="6066"/>
    </mc:Choice>
    <mc:Fallback xmlns="">
      <p:transition spd="slow" advTm="6066"/>
    </mc:Fallback>
  </mc:AlternateContent>
</p:sld>
</file>

<file path=ppt/tags/tag1.xml><?xml version="1.0" encoding="utf-8"?>
<p:tagLst xmlns:a="http://schemas.openxmlformats.org/drawingml/2006/main" xmlns:r="http://schemas.openxmlformats.org/officeDocument/2006/relationships" xmlns:p="http://schemas.openxmlformats.org/presentationml/2006/main">
  <p:tag name="TIMING" val="|1.6|9|0.4|10.1|6|0.4"/>
</p:tagLst>
</file>

<file path=ppt/tags/tag2.xml><?xml version="1.0" encoding="utf-8"?>
<p:tagLst xmlns:a="http://schemas.openxmlformats.org/drawingml/2006/main" xmlns:r="http://schemas.openxmlformats.org/officeDocument/2006/relationships" xmlns:p="http://schemas.openxmlformats.org/presentationml/2006/main">
  <p:tag name="TIMING" val="|1.6|9|0.4|10.1|6|0.4"/>
</p:tagLst>
</file>

<file path=ppt/theme/theme1.xml><?xml version="1.0" encoding="utf-8"?>
<a:theme xmlns:a="http://schemas.openxmlformats.org/drawingml/2006/main" name="ATCR Theme">
  <a:themeElements>
    <a:clrScheme name="RACP theme">
      <a:dk1>
        <a:sysClr val="windowText" lastClr="000000"/>
      </a:dk1>
      <a:lt1>
        <a:sysClr val="window" lastClr="FFFFFF"/>
      </a:lt1>
      <a:dk2>
        <a:srgbClr val="384967"/>
      </a:dk2>
      <a:lt2>
        <a:srgbClr val="E7E6E6"/>
      </a:lt2>
      <a:accent1>
        <a:srgbClr val="384967"/>
      </a:accent1>
      <a:accent2>
        <a:srgbClr val="C69214"/>
      </a:accent2>
      <a:accent3>
        <a:srgbClr val="007367"/>
      </a:accent3>
      <a:accent4>
        <a:srgbClr val="861F41"/>
      </a:accent4>
      <a:accent5>
        <a:srgbClr val="433E2B"/>
      </a:accent5>
      <a:accent6>
        <a:srgbClr val="70685B"/>
      </a:accent6>
      <a:hlink>
        <a:srgbClr val="CEB888"/>
      </a:hlink>
      <a:folHlink>
        <a:srgbClr val="B1B3B3"/>
      </a:folHlink>
    </a:clrScheme>
    <a:fontScheme name="RACP New Brand Final">
      <a:majorFont>
        <a:latin typeface="Georgia"/>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ATCR Theme" id="{0F1860FA-C452-4223-B21F-C552B54058A8}" vid="{77DE6B04-AA23-42F9-9584-1EE50849824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29AC724EA9FAAA43A1F79233C37E1B8C" ma:contentTypeVersion="16" ma:contentTypeDescription="Create a new document." ma:contentTypeScope="" ma:versionID="62c7ee9f94616fbca67b26fb9a781f5e">
  <xsd:schema xmlns:xsd="http://www.w3.org/2001/XMLSchema" xmlns:xs="http://www.w3.org/2001/XMLSchema" xmlns:p="http://schemas.microsoft.com/office/2006/metadata/properties" xmlns:ns2="8a45df18-1b1a-499d-90c6-d04be75f9f9a" xmlns:ns3="0b77cf3b-53b0-4276-95d6-69a9c81ff526" targetNamespace="http://schemas.microsoft.com/office/2006/metadata/properties" ma:root="true" ma:fieldsID="25af3840dc098b67432e29f8f86430e1" ns2:_="" ns3:_="">
    <xsd:import namespace="8a45df18-1b1a-499d-90c6-d04be75f9f9a"/>
    <xsd:import namespace="0b77cf3b-53b0-4276-95d6-69a9c81ff526"/>
    <xsd:element name="properties">
      <xsd:complexType>
        <xsd:sequence>
          <xsd:element name="documentManagement">
            <xsd:complexType>
              <xsd:all>
                <xsd:element ref="ns2:MediaServiceMetadata" minOccurs="0"/>
                <xsd:element ref="ns2:MediaServiceFastMetadata" minOccurs="0"/>
                <xsd:element ref="ns2:MediaServiceObjectDetectorVersions" minOccurs="0"/>
                <xsd:element ref="ns2:number" minOccurs="0"/>
                <xsd:element ref="ns3:SharedWithUsers" minOccurs="0"/>
                <xsd:element ref="ns3:SharedWithDetails" minOccurs="0"/>
                <xsd:element ref="ns2:MediaServiceDateTaken" minOccurs="0"/>
                <xsd:element ref="ns2:MediaLengthInSeconds"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ServiceSearchPropertie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a45df18-1b1a-499d-90c6-d04be75f9f9a"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bjectDetectorVersions" ma:index="10" nillable="true" ma:displayName="MediaServiceObjectDetectorVersions" ma:hidden="true" ma:indexed="true" ma:internalName="MediaServiceObjectDetectorVersions" ma:readOnly="true">
      <xsd:simpleType>
        <xsd:restriction base="dms:Text"/>
      </xsd:simpleType>
    </xsd:element>
    <xsd:element name="number" ma:index="11" nillable="true" ma:displayName="number" ma:format="Dropdown" ma:internalName="number" ma:percentage="FALSE">
      <xsd:simpleType>
        <xsd:restriction base="dms:Number"/>
      </xsd:simpleType>
    </xsd:element>
    <xsd:element name="MediaServiceDateTaken" ma:index="14" nillable="true" ma:displayName="MediaServiceDateTaken" ma:hidden="true" ma:indexed="true" ma:internalName="MediaServiceDateTaken"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cacd75f2-112b-4bdb-b5f6-bb7ce9b5a1b1"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element name="MediaServiceGenerationTime" ma:index="20" nillable="true" ma:displayName="MediaServiceGenerationTime" ma:hidden="true" ma:internalName="MediaServiceGenerationTime" ma:readOnly="true">
      <xsd:simpleType>
        <xsd:restriction base="dms:Text"/>
      </xsd:simpleType>
    </xsd:element>
    <xsd:element name="MediaServiceEventHashCode" ma:index="21" nillable="true" ma:displayName="MediaServiceEventHashCode" ma:hidden="true" ma:internalName="MediaServiceEventHashCode" ma:readOnly="true">
      <xsd:simpleType>
        <xsd:restriction base="dms:Text"/>
      </xsd:simpleType>
    </xsd:element>
    <xsd:element name="MediaServiceSearchProperties" ma:index="22" nillable="true" ma:displayName="MediaServiceSearchProperties" ma:hidden="true" ma:internalName="MediaServiceSearchProperties" ma:readOnly="true">
      <xsd:simpleType>
        <xsd:restriction base="dms:Note"/>
      </xsd:simpleType>
    </xsd:element>
    <xsd:element name="MediaServiceBillingMetadata" ma:index="23"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0b77cf3b-53b0-4276-95d6-69a9c81ff526"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18" nillable="true" ma:displayName="Taxonomy Catch All Column" ma:hidden="true" ma:list="{2bb30202-f0f6-4428-8a4b-8548b02ff135}" ma:internalName="TaxCatchAll" ma:showField="CatchAllData" ma:web="0b77cf3b-53b0-4276-95d6-69a9c81ff526">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TaxCatchAll xmlns="0b77cf3b-53b0-4276-95d6-69a9c81ff526" xsi:nil="true"/>
    <number xmlns="8a45df18-1b1a-499d-90c6-d04be75f9f9a" xsi:nil="true"/>
    <lcf76f155ced4ddcb4097134ff3c332f xmlns="8a45df18-1b1a-499d-90c6-d04be75f9f9a">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E163E259-1F73-4CCE-9599-279D1BE082C8}">
  <ds:schemaRefs>
    <ds:schemaRef ds:uri="http://schemas.microsoft.com/sharepoint/v3/contenttype/forms"/>
  </ds:schemaRefs>
</ds:datastoreItem>
</file>

<file path=customXml/itemProps2.xml><?xml version="1.0" encoding="utf-8"?>
<ds:datastoreItem xmlns:ds="http://schemas.openxmlformats.org/officeDocument/2006/customXml" ds:itemID="{D1DFB100-FE30-4E7C-A9EC-0B4E3125A3D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a45df18-1b1a-499d-90c6-d04be75f9f9a"/>
    <ds:schemaRef ds:uri="0b77cf3b-53b0-4276-95d6-69a9c81ff52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94643036-4D45-405C-BDB0-1F4CA9CAAFB2}">
  <ds:schemaRefs>
    <ds:schemaRef ds:uri="http://purl.org/dc/elements/1.1/"/>
    <ds:schemaRef ds:uri="http://schemas.microsoft.com/office/2006/documentManagement/types"/>
    <ds:schemaRef ds:uri="0b77cf3b-53b0-4276-95d6-69a9c81ff526"/>
    <ds:schemaRef ds:uri="http://schemas.microsoft.com/office/infopath/2007/PartnerControls"/>
    <ds:schemaRef ds:uri="http://schemas.openxmlformats.org/package/2006/metadata/core-properties"/>
    <ds:schemaRef ds:uri="http://purl.org/dc/terms/"/>
    <ds:schemaRef ds:uri="http://purl.org/dc/dcmitype/"/>
    <ds:schemaRef ds:uri="8a45df18-1b1a-499d-90c6-d04be75f9f9a"/>
    <ds:schemaRef ds:uri="http://schemas.microsoft.com/office/2006/metadata/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office theme</Template>
  <TotalTime>11</TotalTime>
  <Words>1930</Words>
  <Application>Microsoft Office PowerPoint</Application>
  <PresentationFormat>Widescreen</PresentationFormat>
  <Paragraphs>353</Paragraphs>
  <Slides>10</Slides>
  <Notes>10</Notes>
  <HiddenSlides>0</HiddenSlides>
  <MMClips>6</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ATCR Theme</vt:lpstr>
      <vt:lpstr>General Paediatrics  How does assessment and progression work?</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Rating scales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Sarah Buxton</cp:lastModifiedBy>
  <cp:revision>2</cp:revision>
  <dcterms:created xsi:type="dcterms:W3CDTF">2026-04-13T05:04:11Z</dcterms:created>
  <dcterms:modified xsi:type="dcterms:W3CDTF">2026-06-03T06:56:37Z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0x01010029AC724EA9FAAA43A1F79233C37E1B8C</vt:lpwstr>
  </property>
  <property fmtid="{D5CDD505-2E9C-101B-9397-08002B2CF9AE}" pid="3" name="MediaServiceImageTags">
    <vt:lpwstr/>
  </property>
</Properties>
</file>